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3" r:id="rId1"/>
  </p:sldMasterIdLst>
  <p:notesMasterIdLst>
    <p:notesMasterId r:id="rId8"/>
  </p:notesMasterIdLst>
  <p:handoutMasterIdLst>
    <p:handoutMasterId r:id="rId9"/>
  </p:handoutMasterIdLst>
  <p:sldIdLst>
    <p:sldId id="266" r:id="rId2"/>
    <p:sldId id="259" r:id="rId3"/>
    <p:sldId id="267" r:id="rId4"/>
    <p:sldId id="268" r:id="rId5"/>
    <p:sldId id="269" r:id="rId6"/>
    <p:sldId id="270" r:id="rId7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8">
          <p15:clr>
            <a:srgbClr val="A4A3A4"/>
          </p15:clr>
        </p15:guide>
        <p15:guide id="2" orient="horz" pos="2902">
          <p15:clr>
            <a:srgbClr val="A4A3A4"/>
          </p15:clr>
        </p15:guide>
        <p15:guide id="3" pos="345">
          <p15:clr>
            <a:srgbClr val="A4A3A4"/>
          </p15:clr>
        </p15:guide>
        <p15:guide id="4" pos="5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FF3"/>
    <a:srgbClr val="E632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818" autoAdjust="0"/>
  </p:normalViewPr>
  <p:slideViewPr>
    <p:cSldViewPr snapToGrid="0" snapToObjects="1">
      <p:cViewPr varScale="1">
        <p:scale>
          <a:sx n="97" d="100"/>
          <a:sy n="97" d="100"/>
        </p:scale>
        <p:origin x="504" y="78"/>
      </p:cViewPr>
      <p:guideLst>
        <p:guide orient="horz" pos="668"/>
        <p:guide orient="horz" pos="2902"/>
        <p:guide pos="345"/>
        <p:guide pos="5366"/>
      </p:guideLst>
    </p:cSldViewPr>
  </p:slideViewPr>
  <p:outlineViewPr>
    <p:cViewPr>
      <p:scale>
        <a:sx n="33" d="100"/>
        <a:sy n="33" d="100"/>
      </p:scale>
      <p:origin x="36" y="48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288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2016" y="943030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/>
            </a:lvl1pPr>
          </a:lstStyle>
          <a:p>
            <a:fld id="{A4F87B00-D7D7-4E73-88E5-5DF5797B2681}" type="datetimeFigureOut">
              <a:rPr lang="de-AT" smtClean="0"/>
              <a:t>09.12.2020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3"/>
          </p:nvPr>
        </p:nvSpPr>
        <p:spPr>
          <a:xfrm>
            <a:off x="2945659" y="9428583"/>
            <a:ext cx="904784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1BCACBB0-6C6B-4B3E-B6E6-54B62284C21B}" type="slidenum">
              <a:rPr lang="de-AT" smtClean="0"/>
              <a:pPr algn="ctr"/>
              <a:t>‹Nr.›</a:t>
            </a:fld>
            <a:endParaRPr lang="de-AT" dirty="0"/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65529" y="378993"/>
            <a:ext cx="1371666" cy="332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334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2016" y="9428582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/>
            </a:lvl1pPr>
          </a:lstStyle>
          <a:p>
            <a:fld id="{64F923B6-97FF-4AF0-A17D-1758840DBBE2}" type="datetimeFigureOut">
              <a:rPr lang="de-AT" smtClean="0"/>
              <a:t>09.12.2020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317500" y="674688"/>
            <a:ext cx="7432675" cy="4181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854894" y="4963319"/>
            <a:ext cx="5090351" cy="42188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2945659" y="9428582"/>
            <a:ext cx="904784" cy="4980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/>
            </a:lvl1pPr>
          </a:lstStyle>
          <a:p>
            <a:fld id="{F0A5DA3B-92D6-4D4B-9895-D15CB563B5E4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611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96000" indent="-171450" algn="l" defTabSz="914400" rtl="0" eaLnBrk="1" latinLnBrk="0" hangingPunct="1">
      <a:spcBef>
        <a:spcPts val="200"/>
      </a:spcBef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92000" indent="-171450" algn="l" defTabSz="914400" rtl="0" eaLnBrk="1" latinLnBrk="0" hangingPunct="1">
      <a:spcBef>
        <a:spcPts val="200"/>
      </a:spcBef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188000" indent="-171450" algn="l" defTabSz="914400" rtl="0" eaLnBrk="1" latinLnBrk="0" hangingPunct="1">
      <a:spcBef>
        <a:spcPts val="200"/>
      </a:spcBef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584000" indent="-171450" algn="l" defTabSz="914400" rtl="0" eaLnBrk="1" latinLnBrk="0" hangingPunct="1">
      <a:spcBef>
        <a:spcPts val="200"/>
      </a:spcBef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9999" y="1060450"/>
            <a:ext cx="7978526" cy="996791"/>
          </a:xfrm>
        </p:spPr>
        <p:txBody>
          <a:bodyPr anchor="b" anchorCtr="0"/>
          <a:lstStyle>
            <a:lvl1pPr>
              <a:lnSpc>
                <a:spcPts val="4000"/>
              </a:lnSpc>
              <a:defRPr sz="36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 smtClean="0"/>
              <a:t>Titelmasterformat </a:t>
            </a:r>
            <a:br>
              <a:rPr lang="de-DE" dirty="0" smtClean="0"/>
            </a:br>
            <a:r>
              <a:rPr lang="de-DE" dirty="0" smtClean="0"/>
              <a:t>durch Klicken bearbeiten</a:t>
            </a:r>
            <a:endParaRPr lang="de-AT" dirty="0"/>
          </a:p>
        </p:txBody>
      </p:sp>
      <p:sp>
        <p:nvSpPr>
          <p:cNvPr id="3" name="Untertitel 1"/>
          <p:cNvSpPr>
            <a:spLocks noGrp="1"/>
          </p:cNvSpPr>
          <p:nvPr>
            <p:ph type="subTitle" idx="1"/>
          </p:nvPr>
        </p:nvSpPr>
        <p:spPr>
          <a:xfrm>
            <a:off x="539999" y="2125004"/>
            <a:ext cx="7978526" cy="1390388"/>
          </a:xfrm>
        </p:spPr>
        <p:txBody>
          <a:bodyPr/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39750" y="4191000"/>
            <a:ext cx="3422650" cy="415529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8" name="Textfeld 7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</a:rPr>
              <a:t>bmk.gv.at</a:t>
            </a:r>
            <a:endParaRPr lang="de-AT" sz="1200" dirty="0">
              <a:solidFill>
                <a:schemeClr val="tx2"/>
              </a:solidFill>
            </a:endParaRPr>
          </a:p>
        </p:txBody>
      </p:sp>
      <p:pic>
        <p:nvPicPr>
          <p:cNvPr id="9" name="Bild 4" descr="C:\Users\KIS\AppData\Local\Microsoft\Windows\INetCache\Content.MSO\A4DBC666.tmp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6680"/>
            <a:ext cx="2377440" cy="847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2" descr="Bildergebnis fÃ¼r ffg logo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2"/>
          <a:stretch/>
        </p:blipFill>
        <p:spPr bwMode="auto">
          <a:xfrm>
            <a:off x="3530527" y="24880"/>
            <a:ext cx="1508006" cy="89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7482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39751" y="1623600"/>
            <a:ext cx="7978775" cy="298332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7704003" y="4790252"/>
            <a:ext cx="814522" cy="200025"/>
          </a:xfrm>
        </p:spPr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53168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01" y="1054800"/>
            <a:ext cx="7978525" cy="62209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1" y="1630800"/>
            <a:ext cx="7978775" cy="2976125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60732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0" y="1630800"/>
            <a:ext cx="3813175" cy="2976125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4706125" y="1630800"/>
            <a:ext cx="3812400" cy="297612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394268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beliebig -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>
          <a:xfrm>
            <a:off x="540000" y="1630800"/>
            <a:ext cx="3838575" cy="297612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6"/>
          </p:nvPr>
        </p:nvSpPr>
        <p:spPr>
          <a:xfrm>
            <a:off x="4679951" y="1630800"/>
            <a:ext cx="3838575" cy="297612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666192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eliebig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39751" y="1630800"/>
            <a:ext cx="7978775" cy="297612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0449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9999" y="1004430"/>
            <a:ext cx="5389200" cy="1063206"/>
          </a:xfrm>
        </p:spPr>
        <p:txBody>
          <a:bodyPr/>
          <a:lstStyle>
            <a:lvl1pPr>
              <a:lnSpc>
                <a:spcPts val="4000"/>
              </a:lnSpc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Titelmasterformat durch Klicken </a:t>
            </a:r>
            <a:br>
              <a:rPr lang="de-DE" dirty="0" smtClean="0"/>
            </a:br>
            <a:r>
              <a:rPr lang="de-DE" dirty="0" smtClean="0"/>
              <a:t>bearbeiten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539750" y="3643313"/>
            <a:ext cx="3423600" cy="963216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274369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gif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1" y="1054894"/>
            <a:ext cx="7978525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1" y="1623576"/>
            <a:ext cx="7978525" cy="29833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 </a:t>
            </a:r>
            <a:br>
              <a:rPr lang="de-DE" dirty="0" smtClean="0"/>
            </a:br>
            <a:r>
              <a:rPr lang="de-DE" dirty="0" smtClean="0"/>
              <a:t>Erste Ebene </a:t>
            </a:r>
          </a:p>
          <a:p>
            <a:pPr lvl="1"/>
            <a:r>
              <a:rPr lang="de-DE" dirty="0" smtClean="0"/>
              <a:t>Zweite Ebene – wie Ebene zuvor</a:t>
            </a:r>
          </a:p>
          <a:p>
            <a:pPr lvl="2"/>
            <a:r>
              <a:rPr lang="de-DE" dirty="0" smtClean="0"/>
              <a:t>Dritte Ebene – wie Ebene zuvor</a:t>
            </a:r>
          </a:p>
        </p:txBody>
      </p:sp>
      <p:sp>
        <p:nvSpPr>
          <p:cNvPr id="9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40000" y="4790252"/>
            <a:ext cx="6875916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AT" smtClean="0"/>
              <a:t>Präsentationstitel</a:t>
            </a:r>
            <a:endParaRPr lang="de-AT" dirty="0"/>
          </a:p>
        </p:txBody>
      </p:sp>
      <p:sp>
        <p:nvSpPr>
          <p:cNvPr id="20" name="Foliennummernplatzhalter 13"/>
          <p:cNvSpPr>
            <a:spLocks noGrp="1"/>
          </p:cNvSpPr>
          <p:nvPr>
            <p:ph type="sldNum" sz="quarter" idx="4"/>
          </p:nvPr>
        </p:nvSpPr>
        <p:spPr>
          <a:xfrm>
            <a:off x="7558201" y="4790252"/>
            <a:ext cx="960324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</a:rPr>
              <a:t>bmk.gv.at</a:t>
            </a:r>
            <a:endParaRPr lang="de-AT" sz="1200" dirty="0">
              <a:solidFill>
                <a:schemeClr val="tx2"/>
              </a:solidFill>
            </a:endParaRPr>
          </a:p>
        </p:txBody>
      </p:sp>
      <p:pic>
        <p:nvPicPr>
          <p:cNvPr id="11" name="Bild 4" descr="C:\Users\KIS\AppData\Local\Microsoft\Windows\INetCache\Content.MSO\A4DBC666.tmp"/>
          <p:cNvPicPr/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6680"/>
            <a:ext cx="2377440" cy="847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2" descr="Bildergebnis fÃ¼r ffg logo"/>
          <p:cNvPicPr>
            <a:picLocks noChangeAspect="1" noChangeArrowheads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2"/>
          <a:stretch/>
        </p:blipFill>
        <p:spPr bwMode="auto">
          <a:xfrm>
            <a:off x="3530527" y="24880"/>
            <a:ext cx="1508006" cy="89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38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7" r:id="rId3"/>
    <p:sldLayoutId id="2147483721" r:id="rId4"/>
    <p:sldLayoutId id="2147483722" r:id="rId5"/>
    <p:sldLayoutId id="2147483718" r:id="rId6"/>
    <p:sldLayoutId id="2147483720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1pPr>
      <a:lvl2pPr marL="504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Tx/>
        <a:buSzTx/>
        <a:buFont typeface="Corbel" panose="020B0503020204020204" pitchFamily="34" charset="0"/>
        <a:buChar char="−"/>
        <a:tabLst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400"/>
        </a:spcBef>
        <a:buClr>
          <a:schemeClr val="tx2"/>
        </a:buClr>
        <a:buFont typeface="Arial" pitchFamily="34" charset="0"/>
        <a:buChar char="»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Präsentationstitel einzeilig</a:t>
            </a:r>
            <a:endParaRPr lang="de-DE" dirty="0"/>
          </a:p>
        </p:txBody>
      </p:sp>
      <p:sp>
        <p:nvSpPr>
          <p:cNvPr id="8" name="Untertitel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Optionaler Untertitel</a:t>
            </a:r>
            <a:endParaRPr lang="de-DE" dirty="0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Vorname Nachname</a:t>
            </a:r>
          </a:p>
          <a:p>
            <a:r>
              <a:rPr lang="de-DE" dirty="0" smtClean="0"/>
              <a:t>Organisation</a:t>
            </a:r>
          </a:p>
          <a:p>
            <a:r>
              <a:rPr lang="de-DE" dirty="0" smtClean="0"/>
              <a:t>Wien,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75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Kurzdarstellung der Konsortialpartner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2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Ziel des Projekts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3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4061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Arbeitsplan/Zeitplan/Umsetzung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1808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Angestrebte Verwertung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76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Kontakte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3714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publik-AT-4x3">
  <a:themeElements>
    <a:clrScheme name="Republik-AT">
      <a:dk1>
        <a:srgbClr val="000000"/>
      </a:dk1>
      <a:lt1>
        <a:srgbClr val="E6EFF3"/>
      </a:lt1>
      <a:dk2>
        <a:srgbClr val="E6320F"/>
      </a:dk2>
      <a:lt2>
        <a:srgbClr val="FFFFFF"/>
      </a:lt2>
      <a:accent1>
        <a:srgbClr val="CA0237"/>
      </a:accent1>
      <a:accent2>
        <a:srgbClr val="5FB564"/>
      </a:accent2>
      <a:accent3>
        <a:srgbClr val="950F53"/>
      </a:accent3>
      <a:accent4>
        <a:srgbClr val="F59C00"/>
      </a:accent4>
      <a:accent5>
        <a:srgbClr val="3BACBE"/>
      </a:accent5>
      <a:accent6>
        <a:srgbClr val="BCCF00"/>
      </a:accent6>
      <a:hlink>
        <a:srgbClr val="1C1C1C"/>
      </a:hlink>
      <a:folHlink>
        <a:srgbClr val="636362"/>
      </a:folHlink>
    </a:clrScheme>
    <a:fontScheme name="BKA2018-Schriften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BMVIT_16x9.potx" id="{D7A25F02-886B-42DE-A99F-F02B14B8C8C8}" vid="{32B2C6E7-41A8-4270-A677-3A0F3F7764A8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TakeOff_Startworkshop_template</Template>
  <TotalTime>0</TotalTime>
  <Words>24</Words>
  <Application>Microsoft Office PowerPoint</Application>
  <PresentationFormat>Bildschirmpräsentation (16:9)</PresentationFormat>
  <Paragraphs>15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Courier New</vt:lpstr>
      <vt:lpstr>Symbol</vt:lpstr>
      <vt:lpstr>Wingdings</vt:lpstr>
      <vt:lpstr>Republik-AT-4x3</vt:lpstr>
      <vt:lpstr>Präsentationstitel einzeilig</vt:lpstr>
      <vt:lpstr>Kurzdarstellung der Konsortialpartner</vt:lpstr>
      <vt:lpstr>Ziel des Projekts</vt:lpstr>
      <vt:lpstr>Arbeitsplan/Zeitplan/Umsetzung</vt:lpstr>
      <vt:lpstr>Angestrebte Verwertung</vt:lpstr>
      <vt:lpstr>Kontakte</vt:lpstr>
    </vt:vector>
  </TitlesOfParts>
  <Company>FFG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Präsentationstitel einzeilig</dc:title>
  <dc:creator>Gabriel Holzner</dc:creator>
  <cp:lastModifiedBy>Yvonne Diebler-Holzer</cp:lastModifiedBy>
  <cp:revision>2</cp:revision>
  <cp:lastPrinted>2018-07-05T18:23:58Z</cp:lastPrinted>
  <dcterms:created xsi:type="dcterms:W3CDTF">2018-12-17T11:58:02Z</dcterms:created>
  <dcterms:modified xsi:type="dcterms:W3CDTF">2020-12-09T12:34:58Z</dcterms:modified>
</cp:coreProperties>
</file>