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1" d="100"/>
          <a:sy n="71" d="100"/>
        </p:scale>
        <p:origin x="37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2EC66F-091F-4C52-BC5F-97B7AFDF0FAE}" type="datetimeFigureOut">
              <a:rPr lang="de-AT" smtClean="0"/>
              <a:t>05.01.2026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4B49C9-EFEB-431C-B155-FD031D581C2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624970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55FF-2142-42E5-B6CE-70A0C18FF527}" type="datetime1">
              <a:rPr lang="de-AT" smtClean="0"/>
              <a:t>05.01.2026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Austria-Norway Exchange on Cluster 3, 4th April 2025</a:t>
            </a: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1C762-0205-46D9-BBC4-1F88098FE89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09420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290BB-9F69-4F15-B84E-2FA815D9E1A4}" type="datetime1">
              <a:rPr lang="de-AT" smtClean="0"/>
              <a:t>05.01.2026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Austria-Norway Exchange on Cluster 3, 4th April 2025</a:t>
            </a: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1C762-0205-46D9-BBC4-1F88098FE89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00269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17AA4-DA4A-4C7F-9AEF-97CCF1C459E9}" type="datetime1">
              <a:rPr lang="de-AT" smtClean="0"/>
              <a:t>05.01.2026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Austria-Norway Exchange on Cluster 3, 4th April 2025</a:t>
            </a: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1C762-0205-46D9-BBC4-1F88098FE89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29753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10515600" cy="365125"/>
          </a:xfrm>
        </p:spPr>
        <p:txBody>
          <a:bodyPr/>
          <a:lstStyle/>
          <a:p>
            <a:r>
              <a:rPr lang="en-US" dirty="0"/>
              <a:t>Austria-Norway Exchange on Horizon Europe Cluster 3 – Civil Security for Society, 4th April 2025</a:t>
            </a:r>
            <a:endParaRPr lang="de-AT" dirty="0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81375" y="0"/>
            <a:ext cx="2410625" cy="1265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873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14663-73E1-432D-86AB-9021F1E508AD}" type="datetime1">
              <a:rPr lang="de-AT" smtClean="0"/>
              <a:t>05.01.2026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Austria-Norway Exchange on Cluster 3, 4th April 2025</a:t>
            </a: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1C762-0205-46D9-BBC4-1F88098FE89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47123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D5368-B999-4664-A376-7C10BAD83F89}" type="datetime1">
              <a:rPr lang="de-AT" smtClean="0"/>
              <a:t>05.01.2026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Austria-Norway Exchange on Cluster 3, 4th April 2025</a:t>
            </a:r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1C762-0205-46D9-BBC4-1F88098FE89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80205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CFF1-2E6D-4582-AC0D-686F20B1A053}" type="datetime1">
              <a:rPr lang="de-AT" smtClean="0"/>
              <a:t>05.01.2026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Austria-Norway Exchange on Cluster 3, 4th April 2025</a:t>
            </a:r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1C762-0205-46D9-BBC4-1F88098FE89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36906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B9E7-1BE0-449D-98A2-13B650A069C3}" type="datetime1">
              <a:rPr lang="de-AT" smtClean="0"/>
              <a:t>05.01.2026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Austria-Norway Exchange on Cluster 3, 4th April 2025</a:t>
            </a:r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1C762-0205-46D9-BBC4-1F88098FE89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86300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0F798-AA92-4A2D-8196-07E971E86EA5}" type="datetime1">
              <a:rPr lang="de-AT" smtClean="0"/>
              <a:t>05.01.2026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Austria-Norway Exchange on Cluster 3, 4th April 2025</a:t>
            </a:r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1C762-0205-46D9-BBC4-1F88098FE89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04922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CCDD9-09E2-4011-B344-7B1303B8F3E6}" type="datetime1">
              <a:rPr lang="de-AT" smtClean="0"/>
              <a:t>05.01.2026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Austria-Norway Exchange on Cluster 3, 4th April 2025</a:t>
            </a:r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1C762-0205-46D9-BBC4-1F88098FE89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23594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51110-0687-49C8-9C3F-C174186D0C8E}" type="datetime1">
              <a:rPr lang="de-AT" smtClean="0"/>
              <a:t>05.01.2026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Austria-Norway Exchange on Cluster 3, 4th April 2025</a:t>
            </a:r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1C762-0205-46D9-BBC4-1F88098FE89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14461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022B9-44A8-4517-9BD0-E1EDFE95AD1D}" type="datetime1">
              <a:rPr lang="de-AT" smtClean="0"/>
              <a:t>05.01.2026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Austria-Norway Exchange on Cluster 3, 4th April 2025</a:t>
            </a: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1C762-0205-46D9-BBC4-1F88098FE89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42053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/>
              <a:t>[Topic XX]</a:t>
            </a:r>
            <a:endParaRPr lang="de-AT" sz="32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1600" dirty="0" err="1"/>
              <a:t>Your</a:t>
            </a:r>
            <a:r>
              <a:rPr lang="de-DE" sz="1600" dirty="0"/>
              <a:t> </a:t>
            </a:r>
            <a:r>
              <a:rPr lang="de-DE" sz="1600" dirty="0" err="1"/>
              <a:t>profile</a:t>
            </a:r>
            <a:r>
              <a:rPr lang="de-DE" sz="1600" dirty="0"/>
              <a:t>:</a:t>
            </a:r>
          </a:p>
          <a:p>
            <a:r>
              <a:rPr lang="de-DE" sz="1600" dirty="0"/>
              <a:t>[</a:t>
            </a:r>
            <a:r>
              <a:rPr lang="de-DE" sz="1600" dirty="0" err="1"/>
              <a:t>short</a:t>
            </a:r>
            <a:r>
              <a:rPr lang="de-DE" sz="1600" dirty="0"/>
              <a:t> </a:t>
            </a:r>
            <a:r>
              <a:rPr lang="de-DE" sz="1600" dirty="0" err="1"/>
              <a:t>description</a:t>
            </a:r>
            <a:r>
              <a:rPr lang="de-DE" sz="1600" dirty="0"/>
              <a:t> + </a:t>
            </a:r>
            <a:r>
              <a:rPr lang="de-DE" sz="1600" dirty="0" err="1"/>
              <a:t>contact</a:t>
            </a:r>
            <a:r>
              <a:rPr lang="de-DE" sz="1600" dirty="0"/>
              <a:t> </a:t>
            </a:r>
            <a:r>
              <a:rPr lang="de-DE" sz="1600" dirty="0" err="1"/>
              <a:t>details</a:t>
            </a:r>
            <a:r>
              <a:rPr lang="de-DE" sz="1600" dirty="0"/>
              <a:t>]</a:t>
            </a:r>
            <a:endParaRPr lang="de-AT" sz="1600" dirty="0"/>
          </a:p>
          <a:p>
            <a:pPr marL="0" indent="0">
              <a:buNone/>
            </a:pPr>
            <a:endParaRPr lang="de-DE" sz="1600" dirty="0"/>
          </a:p>
          <a:p>
            <a:pPr marL="0" indent="0">
              <a:buNone/>
            </a:pPr>
            <a:r>
              <a:rPr lang="de-DE" sz="1600" dirty="0"/>
              <a:t>Project </a:t>
            </a:r>
            <a:r>
              <a:rPr lang="de-DE" sz="1600" dirty="0" err="1"/>
              <a:t>Idea</a:t>
            </a:r>
            <a:r>
              <a:rPr lang="de-DE" sz="1600" dirty="0"/>
              <a:t>:</a:t>
            </a:r>
          </a:p>
          <a:p>
            <a:r>
              <a:rPr lang="de-DE" sz="1600" dirty="0"/>
              <a:t>[</a:t>
            </a:r>
            <a:r>
              <a:rPr lang="de-DE" sz="1600" dirty="0" err="1"/>
              <a:t>short</a:t>
            </a:r>
            <a:r>
              <a:rPr lang="de-DE" sz="1600" dirty="0"/>
              <a:t> </a:t>
            </a:r>
            <a:r>
              <a:rPr lang="de-DE" sz="1600" dirty="0" err="1"/>
              <a:t>description</a:t>
            </a:r>
            <a:r>
              <a:rPr lang="de-DE" sz="1600" dirty="0"/>
              <a:t>]</a:t>
            </a:r>
            <a:endParaRPr lang="de-AT" sz="16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Austria-Germany-Norway-Spain Exchange on Horizon Europe Cluster 3 – Civil Security for Society, 21st January 2026</a:t>
            </a:r>
            <a:endParaRPr lang="de-AT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3EDFEDE4-DBAB-BF66-E7F5-A19FF00DEC6D}"/>
              </a:ext>
            </a:extLst>
          </p:cNvPr>
          <p:cNvSpPr/>
          <p:nvPr/>
        </p:nvSpPr>
        <p:spPr>
          <a:xfrm>
            <a:off x="5172636" y="493059"/>
            <a:ext cx="3827930" cy="735106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b="1" dirty="0">
                <a:solidFill>
                  <a:schemeClr val="tx1"/>
                </a:solidFill>
              </a:rPr>
              <a:t>Please limit your pitch presentation to a maximum of three slides!</a:t>
            </a:r>
          </a:p>
        </p:txBody>
      </p:sp>
    </p:spTree>
    <p:extLst>
      <p:ext uri="{BB962C8B-B14F-4D97-AF65-F5344CB8AC3E}">
        <p14:creationId xmlns:p14="http://schemas.microsoft.com/office/powerpoint/2010/main" val="291737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</Words>
  <Application>Microsoft Office PowerPoint</Application>
  <PresentationFormat>Breitbild</PresentationFormat>
  <Paragraphs>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[Topic XX]</vt:lpstr>
    </vt:vector>
  </TitlesOfParts>
  <Company>FFG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[Topic XX]</dc:title>
  <dc:creator>Jeannette Klonk</dc:creator>
  <cp:lastModifiedBy>Jeannette Klonk</cp:lastModifiedBy>
  <cp:revision>6</cp:revision>
  <dcterms:created xsi:type="dcterms:W3CDTF">2025-03-20T07:51:46Z</dcterms:created>
  <dcterms:modified xsi:type="dcterms:W3CDTF">2026-01-05T10:05:25Z</dcterms:modified>
</cp:coreProperties>
</file>