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3" r:id="rId1"/>
  </p:sldMasterIdLst>
  <p:notesMasterIdLst>
    <p:notesMasterId r:id="rId8"/>
  </p:notesMasterIdLst>
  <p:handoutMasterIdLst>
    <p:handoutMasterId r:id="rId9"/>
  </p:handoutMasterIdLst>
  <p:sldIdLst>
    <p:sldId id="266" r:id="rId2"/>
    <p:sldId id="259" r:id="rId3"/>
    <p:sldId id="267" r:id="rId4"/>
    <p:sldId id="268" r:id="rId5"/>
    <p:sldId id="269" r:id="rId6"/>
    <p:sldId id="270" r:id="rId7"/>
  </p:sldIdLst>
  <p:sldSz cx="9144000" cy="5143500" type="screen16x9"/>
  <p:notesSz cx="6797675" cy="992663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8">
          <p15:clr>
            <a:srgbClr val="A4A3A4"/>
          </p15:clr>
        </p15:guide>
        <p15:guide id="2" orient="horz" pos="2902">
          <p15:clr>
            <a:srgbClr val="A4A3A4"/>
          </p15:clr>
        </p15:guide>
        <p15:guide id="3" pos="345">
          <p15:clr>
            <a:srgbClr val="A4A3A4"/>
          </p15:clr>
        </p15:guide>
        <p15:guide id="4" pos="536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FF3"/>
    <a:srgbClr val="E632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ittlere Formatvorlage 1 - Akz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ittlere Formatvorlage 1 - Akz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45" autoAdjust="0"/>
    <p:restoredTop sz="96247" autoAdjust="0"/>
  </p:normalViewPr>
  <p:slideViewPr>
    <p:cSldViewPr snapToGrid="0" snapToObjects="1">
      <p:cViewPr varScale="1">
        <p:scale>
          <a:sx n="157" d="100"/>
          <a:sy n="157" d="100"/>
        </p:scale>
        <p:origin x="156" y="144"/>
      </p:cViewPr>
      <p:guideLst>
        <p:guide orient="horz" pos="668"/>
        <p:guide orient="horz" pos="2902"/>
        <p:guide pos="345"/>
        <p:guide pos="53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-3288" y="-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2016" y="9430306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/>
            </a:lvl1pPr>
          </a:lstStyle>
          <a:p>
            <a:fld id="{A4F87B00-D7D7-4E73-88E5-5DF5797B2681}" type="datetimeFigureOut">
              <a:rPr lang="de-AT" smtClean="0"/>
              <a:t>01.07.2025</a:t>
            </a:fld>
            <a:endParaRPr lang="de-AT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3"/>
          </p:nvPr>
        </p:nvSpPr>
        <p:spPr>
          <a:xfrm>
            <a:off x="2945659" y="9428583"/>
            <a:ext cx="904784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algn="ctr"/>
            <a:fld id="{1BCACBB0-6C6B-4B3E-B6E6-54B62284C21B}" type="slidenum">
              <a:rPr lang="de-AT" smtClean="0"/>
              <a:pPr algn="ctr"/>
              <a:t>‹Nr.›</a:t>
            </a:fld>
            <a:endParaRPr lang="de-AT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5529" y="378993"/>
            <a:ext cx="1371666" cy="332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33474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2016" y="9428582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lvl1pPr algn="r">
              <a:defRPr sz="1200"/>
            </a:lvl1pPr>
          </a:lstStyle>
          <a:p>
            <a:fld id="{64F923B6-97FF-4AF0-A17D-1758840DBBE2}" type="datetimeFigureOut">
              <a:rPr lang="de-AT" smtClean="0"/>
              <a:t>01.07.2025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-317500" y="674688"/>
            <a:ext cx="7432675" cy="41814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854894" y="4963319"/>
            <a:ext cx="5090351" cy="421882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2945659" y="9428582"/>
            <a:ext cx="904784" cy="4980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/>
            </a:lvl1pPr>
          </a:lstStyle>
          <a:p>
            <a:fld id="{F0A5DA3B-92D6-4D4B-9895-D15CB563B5E4}" type="slidenum">
              <a:rPr lang="de-AT" smtClean="0"/>
              <a:pPr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3611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200"/>
      </a:spcBef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396000" indent="-171450" algn="l" defTabSz="914400" rtl="0" eaLnBrk="1" latinLnBrk="0" hangingPunct="1">
      <a:spcBef>
        <a:spcPts val="200"/>
      </a:spcBef>
      <a:buFont typeface="Arial" pitchFamily="34" charset="0"/>
      <a:buChar char="•"/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792000" indent="-171450" algn="l" defTabSz="914400" rtl="0" eaLnBrk="1" latinLnBrk="0" hangingPunct="1">
      <a:spcBef>
        <a:spcPts val="200"/>
      </a:spcBef>
      <a:buFont typeface="Courier New" pitchFamily="49" charset="0"/>
      <a:buChar char="o"/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188000" indent="-171450" algn="l" defTabSz="914400" rtl="0" eaLnBrk="1" latinLnBrk="0" hangingPunct="1">
      <a:spcBef>
        <a:spcPts val="200"/>
      </a:spcBef>
      <a:buFont typeface="Wingdings" pitchFamily="2" charset="2"/>
      <a:buChar char="§"/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584000" indent="-171450" algn="l" defTabSz="914400" rtl="0" eaLnBrk="1" latinLnBrk="0" hangingPunct="1">
      <a:spcBef>
        <a:spcPts val="200"/>
      </a:spcBef>
      <a:buFont typeface="Symbol" pitchFamily="18" charset="2"/>
      <a:buChar char="-"/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BKA-2018\BKA2018-Brief\REPUBLIK-AT-DOKUMENTVORLAGEN\POTX\HG_Powerpoint_4zu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39999" y="1060450"/>
            <a:ext cx="7978526" cy="996791"/>
          </a:xfrm>
        </p:spPr>
        <p:txBody>
          <a:bodyPr anchor="b" anchorCtr="0"/>
          <a:lstStyle>
            <a:lvl1pPr>
              <a:lnSpc>
                <a:spcPts val="4000"/>
              </a:lnSpc>
              <a:defRPr sz="360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de-DE" dirty="0"/>
              <a:t>Titelmasterformat </a:t>
            </a:r>
            <a:br>
              <a:rPr lang="de-DE" dirty="0"/>
            </a:br>
            <a:r>
              <a:rPr lang="de-DE" dirty="0"/>
              <a:t>durch Klicken bearbeiten</a:t>
            </a:r>
            <a:endParaRPr lang="de-AT" dirty="0"/>
          </a:p>
        </p:txBody>
      </p:sp>
      <p:sp>
        <p:nvSpPr>
          <p:cNvPr id="3" name="Untertitel 1"/>
          <p:cNvSpPr>
            <a:spLocks noGrp="1"/>
          </p:cNvSpPr>
          <p:nvPr>
            <p:ph type="subTitle" idx="1"/>
          </p:nvPr>
        </p:nvSpPr>
        <p:spPr>
          <a:xfrm>
            <a:off x="539999" y="2125004"/>
            <a:ext cx="7978526" cy="1390388"/>
          </a:xfrm>
        </p:spPr>
        <p:txBody>
          <a:bodyPr/>
          <a:lstStyle>
            <a:lvl1pPr marL="0" indent="0" algn="l">
              <a:lnSpc>
                <a:spcPts val="4000"/>
              </a:lnSpc>
              <a:spcBef>
                <a:spcPts val="0"/>
              </a:spcBef>
              <a:buNone/>
              <a:defRPr sz="3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Formatvorlage des Untertitelmasters durch Klicken bearbeiten</a:t>
            </a:r>
            <a:endParaRPr lang="de-AT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539750" y="4191000"/>
            <a:ext cx="3422650" cy="415529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6651752" y="230400"/>
            <a:ext cx="22002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AT" sz="1200" dirty="0">
                <a:solidFill>
                  <a:schemeClr val="tx2"/>
                </a:solidFill>
              </a:rPr>
              <a:t>bmimi.gv.at</a:t>
            </a:r>
          </a:p>
        </p:txBody>
      </p:sp>
      <p:pic>
        <p:nvPicPr>
          <p:cNvPr id="4" name="Grafik 3" descr="Ein Bild, das Screenshot, Dunkelheit, Schwarz, Design enthält.&#10;&#10;KI-generierte Inhalte können fehlerhaft sein.">
            <a:extLst>
              <a:ext uri="{FF2B5EF4-FFF2-40B4-BE49-F238E27FC236}">
                <a16:creationId xmlns:a16="http://schemas.microsoft.com/office/drawing/2014/main" id="{80EB3A68-FA3A-A46C-8196-687755A496A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106680"/>
            <a:ext cx="1917728" cy="874804"/>
          </a:xfrm>
          <a:prstGeom prst="rect">
            <a:avLst/>
          </a:prstGeom>
        </p:spPr>
      </p:pic>
      <p:pic>
        <p:nvPicPr>
          <p:cNvPr id="7" name="Grafik 6" descr="Ein Bild, das Grafiken, Herz enthält.&#10;&#10;KI-generierte Inhalte können fehlerhaft sein.">
            <a:extLst>
              <a:ext uri="{FF2B5EF4-FFF2-40B4-BE49-F238E27FC236}">
                <a16:creationId xmlns:a16="http://schemas.microsoft.com/office/drawing/2014/main" id="{227FABA6-846D-A84D-BBF2-DAC80F87B1A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179" y="0"/>
            <a:ext cx="2004524" cy="103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482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 mit 1-zeiligem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539751" y="1623600"/>
            <a:ext cx="7978775" cy="29833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Präsentationstitel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7704003" y="4790252"/>
            <a:ext cx="814522" cy="200025"/>
          </a:xfrm>
        </p:spPr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953168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0001" y="1054800"/>
            <a:ext cx="7978525" cy="622091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1" y="1630800"/>
            <a:ext cx="7978775" cy="2976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Präsentationstitel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60732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Text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Präsentationstitel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5" name="Bildplatzhalter 6"/>
          <p:cNvSpPr>
            <a:spLocks noGrp="1"/>
          </p:cNvSpPr>
          <p:nvPr>
            <p:ph type="pic" sz="quarter" idx="13"/>
          </p:nvPr>
        </p:nvSpPr>
        <p:spPr>
          <a:xfrm>
            <a:off x="539750" y="1630800"/>
            <a:ext cx="3813175" cy="2976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4706125" y="1630800"/>
            <a:ext cx="3812400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2394268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 beliebig - nebeneinan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AT"/>
              <a:t>Präsentationstitel</a:t>
            </a:r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8" name="Inhaltsplatzhalter 7"/>
          <p:cNvSpPr>
            <a:spLocks noGrp="1"/>
          </p:cNvSpPr>
          <p:nvPr>
            <p:ph sz="quarter" idx="15"/>
          </p:nvPr>
        </p:nvSpPr>
        <p:spPr>
          <a:xfrm>
            <a:off x="540000" y="1630800"/>
            <a:ext cx="3838575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9" name="Inhaltsplatzhalter 7"/>
          <p:cNvSpPr>
            <a:spLocks noGrp="1"/>
          </p:cNvSpPr>
          <p:nvPr>
            <p:ph sz="quarter" idx="16"/>
          </p:nvPr>
        </p:nvSpPr>
        <p:spPr>
          <a:xfrm>
            <a:off x="4679951" y="1630800"/>
            <a:ext cx="3838575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666192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-beliebig mit 1-zeiligem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539751" y="1630800"/>
            <a:ext cx="7978775" cy="2976125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/>
              <a:t>Präsentationstitel</a:t>
            </a:r>
            <a:endParaRPr lang="de-AT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550449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39999" y="1004430"/>
            <a:ext cx="5389200" cy="1063206"/>
          </a:xfrm>
        </p:spPr>
        <p:txBody>
          <a:bodyPr/>
          <a:lstStyle>
            <a:lvl1pPr>
              <a:lnSpc>
                <a:spcPts val="4000"/>
              </a:lnSpc>
              <a:defRPr sz="3000" b="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Titelmasterformat durch Klicken </a:t>
            </a:r>
            <a:br>
              <a:rPr lang="de-DE" dirty="0"/>
            </a:br>
            <a:r>
              <a:rPr lang="de-DE" dirty="0"/>
              <a:t>bearbeiten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0"/>
          </p:nvPr>
        </p:nvSpPr>
        <p:spPr>
          <a:xfrm>
            <a:off x="539750" y="3643313"/>
            <a:ext cx="3423600" cy="963216"/>
          </a:xfrm>
        </p:spPr>
        <p:txBody>
          <a:bodyPr anchor="b" anchorCtr="0"/>
          <a:lstStyle>
            <a:lvl1pPr marL="0" indent="0">
              <a:lnSpc>
                <a:spcPts val="1800"/>
              </a:lnSpc>
              <a:spcAft>
                <a:spcPts val="0"/>
              </a:spcAft>
              <a:buNone/>
              <a:defRPr sz="14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</p:spTree>
    <p:extLst>
      <p:ext uri="{BB962C8B-B14F-4D97-AF65-F5344CB8AC3E}">
        <p14:creationId xmlns:p14="http://schemas.microsoft.com/office/powerpoint/2010/main" val="1274369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BKA-2018\BKA2018-Brief\REPUBLIK-AT-DOKUMENTVORLAGEN\POTX\HG_Powerpoint_4zu3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40001" y="1054894"/>
            <a:ext cx="7978525" cy="622091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r>
              <a:rPr lang="de-DE" dirty="0"/>
              <a:t>Titelmasterformat durch Klicken bearbeiten</a:t>
            </a:r>
            <a:endParaRPr lang="de-AT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0001" y="1623576"/>
            <a:ext cx="7978525" cy="298334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Textmasterformat bearbeiten </a:t>
            </a:r>
            <a:br>
              <a:rPr lang="de-DE" dirty="0"/>
            </a:br>
            <a:r>
              <a:rPr lang="de-DE" dirty="0"/>
              <a:t>Erste Ebene </a:t>
            </a:r>
          </a:p>
          <a:p>
            <a:pPr lvl="1"/>
            <a:r>
              <a:rPr lang="de-DE" dirty="0"/>
              <a:t>Zweite Ebene – wie Ebene zuvor</a:t>
            </a:r>
          </a:p>
          <a:p>
            <a:pPr lvl="2"/>
            <a:r>
              <a:rPr lang="de-DE" dirty="0"/>
              <a:t>Dritte Ebene – wie Ebene zuvor</a:t>
            </a:r>
          </a:p>
        </p:txBody>
      </p:sp>
      <p:sp>
        <p:nvSpPr>
          <p:cNvPr id="9" name="Fußzeilenplatzhalter 12"/>
          <p:cNvSpPr>
            <a:spLocks noGrp="1"/>
          </p:cNvSpPr>
          <p:nvPr>
            <p:ph type="ftr" sz="quarter" idx="3"/>
          </p:nvPr>
        </p:nvSpPr>
        <p:spPr>
          <a:xfrm>
            <a:off x="540000" y="4790252"/>
            <a:ext cx="6875916" cy="2000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r>
              <a:rPr lang="de-AT"/>
              <a:t>Präsentationstitel</a:t>
            </a:r>
            <a:endParaRPr lang="de-AT" dirty="0"/>
          </a:p>
        </p:txBody>
      </p:sp>
      <p:sp>
        <p:nvSpPr>
          <p:cNvPr id="20" name="Foliennummernplatzhalter 13"/>
          <p:cNvSpPr>
            <a:spLocks noGrp="1"/>
          </p:cNvSpPr>
          <p:nvPr>
            <p:ph type="sldNum" sz="quarter" idx="4"/>
          </p:nvPr>
        </p:nvSpPr>
        <p:spPr>
          <a:xfrm>
            <a:off x="7558201" y="4790252"/>
            <a:ext cx="960324" cy="2000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1400">
                <a:solidFill>
                  <a:schemeClr val="tx1"/>
                </a:solidFill>
              </a:defRPr>
            </a:lvl1pPr>
          </a:lstStyle>
          <a:p>
            <a:fld id="{1206269C-C24E-4E80-9A4B-E7E19BB59A67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6651752" y="230400"/>
            <a:ext cx="2200274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de-AT" sz="1200" dirty="0">
                <a:solidFill>
                  <a:schemeClr val="tx2"/>
                </a:solidFill>
              </a:rPr>
              <a:t>bmimi.gv.at</a:t>
            </a:r>
          </a:p>
        </p:txBody>
      </p:sp>
      <p:pic>
        <p:nvPicPr>
          <p:cNvPr id="5" name="Grafik 4" descr="Ein Bild, das Screenshot, Dunkelheit, Schwarz, Design enthält.&#10;&#10;KI-generierte Inhalte können fehlerhaft sein.">
            <a:extLst>
              <a:ext uri="{FF2B5EF4-FFF2-40B4-BE49-F238E27FC236}">
                <a16:creationId xmlns:a16="http://schemas.microsoft.com/office/drawing/2014/main" id="{41ECA67B-5152-CBD6-FCD9-AFBA4AEF6D6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1" y="106680"/>
            <a:ext cx="1917728" cy="874804"/>
          </a:xfrm>
          <a:prstGeom prst="rect">
            <a:avLst/>
          </a:prstGeom>
        </p:spPr>
      </p:pic>
      <p:pic>
        <p:nvPicPr>
          <p:cNvPr id="6" name="Grafik 5" descr="Ein Bild, das Grafiken, Herz enthält.&#10;&#10;KI-generierte Inhalte können fehlerhaft sein.">
            <a:extLst>
              <a:ext uri="{FF2B5EF4-FFF2-40B4-BE49-F238E27FC236}">
                <a16:creationId xmlns:a16="http://schemas.microsoft.com/office/drawing/2014/main" id="{C53C9FE3-CE4C-D974-7BA4-25F04FE02CD2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9179" y="0"/>
            <a:ext cx="2004524" cy="103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38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7" r:id="rId3"/>
    <p:sldLayoutId id="2147483721" r:id="rId4"/>
    <p:sldLayoutId id="2147483722" r:id="rId5"/>
    <p:sldLayoutId id="2147483718" r:id="rId6"/>
    <p:sldLayoutId id="2147483720" r:id="rId7"/>
  </p:sldLayoutIdLst>
  <p:hf hdr="0" dt="0"/>
  <p:txStyles>
    <p:titleStyle>
      <a:lvl1pPr algn="l" defTabSz="914400" rtl="0" eaLnBrk="1" latinLnBrk="0" hangingPunct="1">
        <a:lnSpc>
          <a:spcPts val="3000"/>
        </a:lnSpc>
        <a:spcBef>
          <a:spcPct val="0"/>
        </a:spcBef>
        <a:buNone/>
        <a:defRPr sz="24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2000" marR="0" indent="-252000" algn="l" defTabSz="914400" rtl="0" eaLnBrk="1" fontAlgn="auto" latinLnBrk="0" hangingPunct="1">
        <a:lnSpc>
          <a:spcPts val="2400"/>
        </a:lnSpc>
        <a:spcBef>
          <a:spcPts val="0"/>
        </a:spcBef>
        <a:spcAft>
          <a:spcPts val="1425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1pPr>
      <a:lvl2pPr marL="504000" marR="0" indent="-252000" algn="l" defTabSz="914400" rtl="0" eaLnBrk="1" fontAlgn="auto" latinLnBrk="0" hangingPunct="1">
        <a:lnSpc>
          <a:spcPts val="2400"/>
        </a:lnSpc>
        <a:spcBef>
          <a:spcPts val="0"/>
        </a:spcBef>
        <a:spcAft>
          <a:spcPts val="1425"/>
        </a:spcAft>
        <a:buClrTx/>
        <a:buSzTx/>
        <a:buFont typeface="Corbel" panose="020B0503020204020204" pitchFamily="34" charset="0"/>
        <a:buChar char="−"/>
        <a:tabLst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2pPr>
      <a:lvl3pPr marL="756000" indent="-252000" algn="l" defTabSz="914400" rtl="0" eaLnBrk="1" latinLnBrk="0" hangingPunct="1">
        <a:lnSpc>
          <a:spcPts val="2400"/>
        </a:lnSpc>
        <a:spcBef>
          <a:spcPts val="0"/>
        </a:spcBef>
        <a:spcAft>
          <a:spcPts val="1425"/>
        </a:spcAft>
        <a:buClr>
          <a:schemeClr val="tx2"/>
        </a:buClr>
        <a:buFont typeface="Arial" pitchFamily="34" charset="0"/>
        <a:buChar char="•"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Clr>
          <a:schemeClr val="tx2"/>
        </a:buClr>
        <a:buFont typeface="Arial" pitchFamily="34" charset="0"/>
        <a:buChar char="–"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400"/>
        </a:spcBef>
        <a:buClr>
          <a:schemeClr val="tx2"/>
        </a:buClr>
        <a:buFont typeface="Arial" pitchFamily="34" charset="0"/>
        <a:buChar char="»"/>
        <a:defRPr sz="1800" kern="1200">
          <a:solidFill>
            <a:schemeClr val="bg1">
              <a:lumMod val="1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ctrTitle"/>
          </p:nvPr>
        </p:nvSpPr>
        <p:spPr>
          <a:xfrm>
            <a:off x="539999" y="1060450"/>
            <a:ext cx="7978526" cy="996791"/>
          </a:xfrm>
        </p:spPr>
        <p:txBody>
          <a:bodyPr/>
          <a:lstStyle/>
          <a:p>
            <a:r>
              <a:rPr lang="en-GB" noProof="0" dirty="0"/>
              <a:t>Presentation title single line</a:t>
            </a:r>
          </a:p>
        </p:txBody>
      </p:sp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>
          <a:xfrm>
            <a:off x="539999" y="2125004"/>
            <a:ext cx="7978526" cy="1390388"/>
          </a:xfrm>
        </p:spPr>
        <p:txBody>
          <a:bodyPr/>
          <a:lstStyle/>
          <a:p>
            <a:r>
              <a:rPr lang="en-GB" noProof="0" dirty="0"/>
              <a:t>Optional subtitle</a:t>
            </a:r>
          </a:p>
        </p:txBody>
      </p:sp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539750" y="4191000"/>
            <a:ext cx="3422650" cy="415529"/>
          </a:xfrm>
        </p:spPr>
        <p:txBody>
          <a:bodyPr/>
          <a:lstStyle/>
          <a:p>
            <a:r>
              <a:rPr lang="en-GB" noProof="0" dirty="0"/>
              <a:t>First name Last name</a:t>
            </a:r>
            <a:br>
              <a:rPr lang="en-GB" noProof="0" dirty="0"/>
            </a:br>
            <a:r>
              <a:rPr lang="en-GB" noProof="0" dirty="0"/>
              <a:t>Organization</a:t>
            </a:r>
            <a:br>
              <a:rPr lang="en-GB" noProof="0" dirty="0"/>
            </a:br>
            <a:r>
              <a:rPr lang="en-GB" noProof="0" dirty="0"/>
              <a:t>Vienna,</a:t>
            </a:r>
          </a:p>
        </p:txBody>
      </p:sp>
    </p:spTree>
    <p:extLst>
      <p:ext uri="{BB962C8B-B14F-4D97-AF65-F5344CB8AC3E}">
        <p14:creationId xmlns:p14="http://schemas.microsoft.com/office/powerpoint/2010/main" val="2927531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Brief description of the consortium partners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2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524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Aim of the project / Background of the project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3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40612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Project results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4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180871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Utilization of the project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5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76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Further steps/(potential) follow-up projects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06269C-C24E-4E80-9A4B-E7E19BB59A67}" type="slidenum">
              <a:rPr lang="de-AT" smtClean="0"/>
              <a:pPr/>
              <a:t>6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86168891"/>
      </p:ext>
    </p:extLst>
  </p:cSld>
  <p:clrMapOvr>
    <a:masterClrMapping/>
  </p:clrMapOvr>
</p:sld>
</file>

<file path=ppt/theme/theme1.xml><?xml version="1.0" encoding="utf-8"?>
<a:theme xmlns:a="http://schemas.openxmlformats.org/drawingml/2006/main" name="Republik-AT-4x3">
  <a:themeElements>
    <a:clrScheme name="Republik-AT">
      <a:dk1>
        <a:srgbClr val="000000"/>
      </a:dk1>
      <a:lt1>
        <a:srgbClr val="E6EFF3"/>
      </a:lt1>
      <a:dk2>
        <a:srgbClr val="E6320F"/>
      </a:dk2>
      <a:lt2>
        <a:srgbClr val="FFFFFF"/>
      </a:lt2>
      <a:accent1>
        <a:srgbClr val="CA0237"/>
      </a:accent1>
      <a:accent2>
        <a:srgbClr val="5FB564"/>
      </a:accent2>
      <a:accent3>
        <a:srgbClr val="950F53"/>
      </a:accent3>
      <a:accent4>
        <a:srgbClr val="F59C00"/>
      </a:accent4>
      <a:accent5>
        <a:srgbClr val="3BACBE"/>
      </a:accent5>
      <a:accent6>
        <a:srgbClr val="BCCF00"/>
      </a:accent6>
      <a:hlink>
        <a:srgbClr val="1C1C1C"/>
      </a:hlink>
      <a:folHlink>
        <a:srgbClr val="636362"/>
      </a:folHlink>
    </a:clrScheme>
    <a:fontScheme name="BKA2018-Schriften">
      <a:majorFont>
        <a:latin typeface="Corbel"/>
        <a:ea typeface=""/>
        <a:cs typeface=""/>
      </a:majorFont>
      <a:minorFont>
        <a:latin typeface="Corbel"/>
        <a:ea typeface=""/>
        <a:cs typeface=""/>
      </a:minorFont>
    </a:fontScheme>
    <a:fmtScheme name="Klarhei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T_BMVIT_16x9.potx" id="{D7A25F02-886B-42DE-A99F-F02B14B8C8C8}" vid="{32B2C6E7-41A8-4270-A677-3A0F3F7764A8}"/>
    </a:ext>
  </a:ext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TakeOff_Startworkshop_template</Template>
  <TotalTime>0</TotalTime>
  <Words>48</Words>
  <Application>Microsoft Office PowerPoint</Application>
  <PresentationFormat>Bildschirmpräsentation (16:9)</PresentationFormat>
  <Paragraphs>13</Paragraphs>
  <Slides>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Calibri</vt:lpstr>
      <vt:lpstr>Corbel</vt:lpstr>
      <vt:lpstr>Courier New</vt:lpstr>
      <vt:lpstr>Symbol</vt:lpstr>
      <vt:lpstr>Wingdings</vt:lpstr>
      <vt:lpstr>Republik-AT-4x3</vt:lpstr>
      <vt:lpstr>Presentation title single line</vt:lpstr>
      <vt:lpstr>Brief description of the consortium partners</vt:lpstr>
      <vt:lpstr>Aim of the project / Background of the project</vt:lpstr>
      <vt:lpstr>Project results</vt:lpstr>
      <vt:lpstr>Utilization of the project</vt:lpstr>
      <vt:lpstr>Further steps/(potential) follow-up projects</vt:lpstr>
    </vt:vector>
  </TitlesOfParts>
  <Company>FFG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template - Take Off Insights</dc:title>
  <dc:creator>Gabriel Holzner</dc:creator>
  <cp:lastModifiedBy>Daniel Pramberger</cp:lastModifiedBy>
  <cp:revision>9</cp:revision>
  <cp:lastPrinted>2018-07-05T18:23:58Z</cp:lastPrinted>
  <dcterms:created xsi:type="dcterms:W3CDTF">2018-12-17T11:58:02Z</dcterms:created>
  <dcterms:modified xsi:type="dcterms:W3CDTF">2025-07-01T08:56:00Z</dcterms:modified>
</cp:coreProperties>
</file>