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13" r:id="rId1"/>
  </p:sldMasterIdLst>
  <p:notesMasterIdLst>
    <p:notesMasterId r:id="rId10"/>
  </p:notesMasterIdLst>
  <p:handoutMasterIdLst>
    <p:handoutMasterId r:id="rId11"/>
  </p:handoutMasterIdLst>
  <p:sldIdLst>
    <p:sldId id="266" r:id="rId2"/>
    <p:sldId id="271" r:id="rId3"/>
    <p:sldId id="272" r:id="rId4"/>
    <p:sldId id="268" r:id="rId5"/>
    <p:sldId id="269" r:id="rId6"/>
    <p:sldId id="274" r:id="rId7"/>
    <p:sldId id="273" r:id="rId8"/>
    <p:sldId id="258" r:id="rId9"/>
  </p:sldIdLst>
  <p:sldSz cx="9144000" cy="5143500" type="screen16x9"/>
  <p:notesSz cx="6805613" cy="99441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524">
          <p15:clr>
            <a:srgbClr val="A4A3A4"/>
          </p15:clr>
        </p15:guide>
        <p15:guide id="2" orient="horz" pos="2902">
          <p15:clr>
            <a:srgbClr val="A4A3A4"/>
          </p15:clr>
        </p15:guide>
        <p15:guide id="3" pos="345">
          <p15:clr>
            <a:srgbClr val="A4A3A4"/>
          </p15:clr>
        </p15:guide>
        <p15:guide id="4" pos="5366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33" userDrawn="1">
          <p15:clr>
            <a:srgbClr val="A4A3A4"/>
          </p15:clr>
        </p15:guide>
        <p15:guide id="2" pos="2144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6EFF3"/>
    <a:srgbClr val="E6320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9D7B26C5-4107-4FEC-AEDC-1716B250A1EF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CAF9ED-07DC-4A11-8D7F-57B35C25682E}" styleName="Mittlere Formatvorlage 1 - Akz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1FECB4D8-DB02-4DC6-A0A2-4F2EBAE1DC90}" styleName="Mittlere Formatvorlage 1 - Akz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7DF18680-E054-41AD-8BC1-D1AEF772440D}" styleName="Mittlere Formatvorlage 2 - Akz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73A0DAA-6AF3-43AB-8588-CEC1D06C72B9}" styleName="Mittlere Formatvorlag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D7B26C5-4107-4FEC-AEDC-1716B250A1EF}" styleName="Helle Formatvorlag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994" autoAdjust="0"/>
    <p:restoredTop sz="94818" autoAdjust="0"/>
  </p:normalViewPr>
  <p:slideViewPr>
    <p:cSldViewPr snapToGrid="0" snapToObjects="1">
      <p:cViewPr varScale="1">
        <p:scale>
          <a:sx n="116" d="100"/>
          <a:sy n="116" d="100"/>
        </p:scale>
        <p:origin x="96" y="528"/>
      </p:cViewPr>
      <p:guideLst>
        <p:guide orient="horz" pos="524"/>
        <p:guide orient="horz" pos="2902"/>
        <p:guide pos="345"/>
        <p:guide pos="5366"/>
      </p:guideLst>
    </p:cSldViewPr>
  </p:slideViewPr>
  <p:outlineViewPr>
    <p:cViewPr>
      <p:scale>
        <a:sx n="33" d="100"/>
        <a:sy n="33" d="100"/>
      </p:scale>
      <p:origin x="36" y="4872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napToObjects="1">
      <p:cViewPr>
        <p:scale>
          <a:sx n="100" d="100"/>
          <a:sy n="100" d="100"/>
        </p:scale>
        <p:origin x="1266" y="-1374"/>
      </p:cViewPr>
      <p:guideLst>
        <p:guide orient="horz" pos="3133"/>
        <p:guide pos="2144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099" cy="497205"/>
          </a:xfrm>
          <a:prstGeom prst="rect">
            <a:avLst/>
          </a:prstGeom>
        </p:spPr>
        <p:txBody>
          <a:bodyPr vert="horz" lIns="91577" tIns="45789" rIns="91577" bIns="45789" rtlCol="0"/>
          <a:lstStyle>
            <a:lvl1pPr algn="l">
              <a:defRPr sz="1200"/>
            </a:lvl1pPr>
          </a:lstStyle>
          <a:p>
            <a:endParaRPr lang="de-AT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56515" y="9446895"/>
            <a:ext cx="2949099" cy="497205"/>
          </a:xfrm>
          <a:prstGeom prst="rect">
            <a:avLst/>
          </a:prstGeom>
        </p:spPr>
        <p:txBody>
          <a:bodyPr vert="horz" lIns="91577" tIns="45789" rIns="91577" bIns="45789" rtlCol="0" anchor="b" anchorCtr="0"/>
          <a:lstStyle>
            <a:lvl1pPr algn="r">
              <a:defRPr sz="1200"/>
            </a:lvl1pPr>
          </a:lstStyle>
          <a:p>
            <a:fld id="{A4F87B00-D7D7-4E73-88E5-5DF5797B2681}" type="datetimeFigureOut">
              <a:rPr lang="de-AT" smtClean="0"/>
              <a:t>28.06.2021</a:t>
            </a:fld>
            <a:endParaRPr lang="de-AT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9445169"/>
            <a:ext cx="2949099" cy="497205"/>
          </a:xfrm>
          <a:prstGeom prst="rect">
            <a:avLst/>
          </a:prstGeom>
        </p:spPr>
        <p:txBody>
          <a:bodyPr vert="horz" lIns="91577" tIns="45789" rIns="91577" bIns="45789" rtlCol="0" anchor="b"/>
          <a:lstStyle>
            <a:lvl1pPr algn="l">
              <a:defRPr sz="1200"/>
            </a:lvl1pPr>
          </a:lstStyle>
          <a:p>
            <a:endParaRPr lang="de-AT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3"/>
          </p:nvPr>
        </p:nvSpPr>
        <p:spPr>
          <a:xfrm>
            <a:off x="2949099" y="9445169"/>
            <a:ext cx="905841" cy="497205"/>
          </a:xfrm>
          <a:prstGeom prst="rect">
            <a:avLst/>
          </a:prstGeom>
        </p:spPr>
        <p:txBody>
          <a:bodyPr vert="horz" lIns="91577" tIns="45789" rIns="91577" bIns="45789" rtlCol="0" anchor="b"/>
          <a:lstStyle>
            <a:lvl1pPr algn="r">
              <a:defRPr sz="1200"/>
            </a:lvl1pPr>
          </a:lstStyle>
          <a:p>
            <a:pPr algn="ctr"/>
            <a:fld id="{1BCACBB0-6C6B-4B3E-B6E6-54B62284C21B}" type="slidenum">
              <a:rPr lang="de-AT" smtClean="0"/>
              <a:pPr algn="ctr"/>
              <a:t>‹Nr.›</a:t>
            </a:fld>
            <a:endParaRPr lang="de-AT" dirty="0"/>
          </a:p>
        </p:txBody>
      </p:sp>
      <p:pic>
        <p:nvPicPr>
          <p:cNvPr id="7" name="Grafik 6" descr="Bundesministerium &#10;&#10;&#10;&#10;Klimaschutz, Umwelt, Energie, Mobilität, Innovation und Technologie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98180" y="432760"/>
            <a:ext cx="1477724" cy="46506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48334745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099" cy="497205"/>
          </a:xfrm>
          <a:prstGeom prst="rect">
            <a:avLst/>
          </a:prstGeom>
        </p:spPr>
        <p:txBody>
          <a:bodyPr vert="horz" lIns="91577" tIns="45789" rIns="91577" bIns="45789" rtlCol="0"/>
          <a:lstStyle>
            <a:lvl1pPr algn="l">
              <a:defRPr sz="1200"/>
            </a:lvl1pPr>
          </a:lstStyle>
          <a:p>
            <a:endParaRPr lang="de-AT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56515" y="9445168"/>
            <a:ext cx="2949099" cy="497205"/>
          </a:xfrm>
          <a:prstGeom prst="rect">
            <a:avLst/>
          </a:prstGeom>
        </p:spPr>
        <p:txBody>
          <a:bodyPr vert="horz" lIns="91577" tIns="45789" rIns="91577" bIns="45789" rtlCol="0" anchor="b" anchorCtr="0"/>
          <a:lstStyle>
            <a:lvl1pPr algn="r">
              <a:defRPr sz="1200"/>
            </a:lvl1pPr>
          </a:lstStyle>
          <a:p>
            <a:fld id="{64F923B6-97FF-4AF0-A17D-1758840DBBE2}" type="datetimeFigureOut">
              <a:rPr lang="de-AT" smtClean="0"/>
              <a:t>28.06.2021</a:t>
            </a:fld>
            <a:endParaRPr lang="de-AT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-319088" y="676275"/>
            <a:ext cx="7443788" cy="41878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577" tIns="45789" rIns="91577" bIns="45789" rtlCol="0" anchor="ctr"/>
          <a:lstStyle/>
          <a:p>
            <a:endParaRPr lang="de-AT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855893" y="4972051"/>
            <a:ext cx="5096295" cy="4226242"/>
          </a:xfrm>
          <a:prstGeom prst="rect">
            <a:avLst/>
          </a:prstGeom>
        </p:spPr>
        <p:txBody>
          <a:bodyPr vert="horz" lIns="91577" tIns="45789" rIns="91577" bIns="45789" rtlCol="0"/>
          <a:lstStyle/>
          <a:p>
            <a:pPr lvl="0"/>
            <a:r>
              <a:rPr lang="de-DE" dirty="0" smtClean="0"/>
              <a:t>Textmasterformat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de-AT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445169"/>
            <a:ext cx="2949099" cy="497205"/>
          </a:xfrm>
          <a:prstGeom prst="rect">
            <a:avLst/>
          </a:prstGeom>
        </p:spPr>
        <p:txBody>
          <a:bodyPr vert="horz" lIns="91577" tIns="45789" rIns="91577" bIns="45789" rtlCol="0" anchor="b"/>
          <a:lstStyle>
            <a:lvl1pPr algn="l">
              <a:defRPr sz="1200"/>
            </a:lvl1pPr>
          </a:lstStyle>
          <a:p>
            <a:endParaRPr lang="de-AT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2949099" y="9445168"/>
            <a:ext cx="905841" cy="498932"/>
          </a:xfrm>
          <a:prstGeom prst="rect">
            <a:avLst/>
          </a:prstGeom>
        </p:spPr>
        <p:txBody>
          <a:bodyPr vert="horz" lIns="91577" tIns="45789" rIns="91577" bIns="45789" rtlCol="0" anchor="b"/>
          <a:lstStyle>
            <a:lvl1pPr algn="ctr">
              <a:defRPr sz="1200"/>
            </a:lvl1pPr>
          </a:lstStyle>
          <a:p>
            <a:fld id="{F0A5DA3B-92D6-4D4B-9895-D15CB563B5E4}" type="slidenum">
              <a:rPr lang="de-AT" smtClean="0"/>
              <a:pPr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1361133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spcBef>
        <a:spcPts val="200"/>
      </a:spcBef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396000" indent="-171450" algn="l" defTabSz="914400" rtl="0" eaLnBrk="1" latinLnBrk="0" hangingPunct="1">
      <a:spcBef>
        <a:spcPts val="200"/>
      </a:spcBef>
      <a:buFont typeface="Arial" pitchFamily="34" charset="0"/>
      <a:buChar char="•"/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792000" indent="-171450" algn="l" defTabSz="914400" rtl="0" eaLnBrk="1" latinLnBrk="0" hangingPunct="1">
      <a:spcBef>
        <a:spcPts val="200"/>
      </a:spcBef>
      <a:buFont typeface="Courier New" pitchFamily="49" charset="0"/>
      <a:buChar char="o"/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188000" indent="-171450" algn="l" defTabSz="914400" rtl="0" eaLnBrk="1" latinLnBrk="0" hangingPunct="1">
      <a:spcBef>
        <a:spcPts val="200"/>
      </a:spcBef>
      <a:buFont typeface="Wingdings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584000" indent="-171450" algn="l" defTabSz="914400" rtl="0" eaLnBrk="1" latinLnBrk="0" hangingPunct="1">
      <a:spcBef>
        <a:spcPts val="200"/>
      </a:spcBef>
      <a:buFont typeface="Symbol" pitchFamily="18" charset="2"/>
      <a:buChar char="-"/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2" descr="C:\BKA-2018\BKA2018-Brief\REPUBLIK-AT-DOKUMENTVORLAGEN\POTX\HG_Powerpoint_4zu3.png"/>
          <p:cNvPicPr>
            <a:picLocks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72800" cy="514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Untertitel 1"/>
          <p:cNvSpPr>
            <a:spLocks noGrp="1"/>
          </p:cNvSpPr>
          <p:nvPr>
            <p:ph type="subTitle" idx="1"/>
          </p:nvPr>
        </p:nvSpPr>
        <p:spPr>
          <a:xfrm>
            <a:off x="539999" y="2293200"/>
            <a:ext cx="7978526" cy="1389600"/>
          </a:xfrm>
        </p:spPr>
        <p:txBody>
          <a:bodyPr/>
          <a:lstStyle>
            <a:lvl1pPr marL="0" indent="0" algn="l">
              <a:lnSpc>
                <a:spcPts val="4000"/>
              </a:lnSpc>
              <a:spcBef>
                <a:spcPts val="0"/>
              </a:spcBef>
              <a:buNone/>
              <a:defRPr sz="30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de-AT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0"/>
          </p:nvPr>
        </p:nvSpPr>
        <p:spPr>
          <a:xfrm>
            <a:off x="539750" y="4191000"/>
            <a:ext cx="3422650" cy="415529"/>
          </a:xfrm>
        </p:spPr>
        <p:txBody>
          <a:bodyPr anchor="b" anchorCtr="0"/>
          <a:lstStyle>
            <a:lvl1pPr marL="0" indent="0">
              <a:lnSpc>
                <a:spcPts val="1800"/>
              </a:lnSpc>
              <a:spcAft>
                <a:spcPts val="0"/>
              </a:spcAft>
              <a:buNone/>
              <a:defRPr sz="1400"/>
            </a:lvl1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13" name="Textfeld 12"/>
          <p:cNvSpPr txBox="1"/>
          <p:nvPr userDrawn="1"/>
        </p:nvSpPr>
        <p:spPr>
          <a:xfrm>
            <a:off x="6651752" y="230400"/>
            <a:ext cx="2200274" cy="18466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de-AT" sz="1200" dirty="0" smtClean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bmk.gv.at</a:t>
            </a:r>
            <a:endParaRPr lang="de-AT" sz="1200" dirty="0">
              <a:solidFill>
                <a:schemeClr val="tx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39999" y="1224000"/>
            <a:ext cx="7978526" cy="997200"/>
          </a:xfrm>
        </p:spPr>
        <p:txBody>
          <a:bodyPr anchor="b" anchorCtr="0"/>
          <a:lstStyle>
            <a:lvl1pPr>
              <a:lnSpc>
                <a:spcPts val="4000"/>
              </a:lnSpc>
              <a:defRPr sz="360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de-DE" dirty="0" smtClean="0"/>
              <a:t>Titelmasterformat </a:t>
            </a:r>
            <a:br>
              <a:rPr lang="de-DE" dirty="0" smtClean="0"/>
            </a:br>
            <a:r>
              <a:rPr lang="de-DE" dirty="0" smtClean="0"/>
              <a:t>durch Klicken bearbeiten</a:t>
            </a:r>
            <a:endParaRPr lang="de-AT" dirty="0"/>
          </a:p>
        </p:txBody>
      </p:sp>
      <p:pic>
        <p:nvPicPr>
          <p:cNvPr id="8" name="Grafik 7" descr="Bundesministerium &#10;&#10;&#10;&#10;Klimaschutz, Umwelt, Energie, Mobilität, Innovation und Technologie"/>
          <p:cNvPicPr/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800" y="208800"/>
            <a:ext cx="3023870" cy="93916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89748228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folie mit 1-zeiligem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 dirty="0"/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3"/>
          </p:nvPr>
        </p:nvSpPr>
        <p:spPr>
          <a:xfrm>
            <a:off x="539751" y="1792800"/>
            <a:ext cx="7978775" cy="2815200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AT" dirty="0" smtClean="0"/>
              <a:t>Präsentationstitel</a:t>
            </a:r>
            <a:endParaRPr lang="de-AT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>
          <a:xfrm>
            <a:off x="7704003" y="4790252"/>
            <a:ext cx="814522" cy="200025"/>
          </a:xfrm>
        </p:spPr>
        <p:txBody>
          <a:bodyPr/>
          <a:lstStyle/>
          <a:p>
            <a:fld id="{1206269C-C24E-4E80-9A4B-E7E19BB59A67}" type="slidenum">
              <a:rPr lang="de-AT" smtClean="0"/>
              <a:pPr/>
              <a:t>‹Nr.›</a:t>
            </a:fld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29531689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40001" y="1224000"/>
            <a:ext cx="7978525" cy="622091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 dirty="0"/>
          </a:p>
        </p:txBody>
      </p:sp>
      <p:sp>
        <p:nvSpPr>
          <p:cNvPr id="7" name="Bildplatzhalter 6"/>
          <p:cNvSpPr>
            <a:spLocks noGrp="1"/>
          </p:cNvSpPr>
          <p:nvPr>
            <p:ph type="pic" sz="quarter" idx="13"/>
          </p:nvPr>
        </p:nvSpPr>
        <p:spPr>
          <a:xfrm>
            <a:off x="539751" y="1800000"/>
            <a:ext cx="7978775" cy="2808000"/>
          </a:xfrm>
        </p:spPr>
        <p:txBody>
          <a:bodyPr/>
          <a:lstStyle/>
          <a:p>
            <a:r>
              <a:rPr lang="de-DE" smtClean="0"/>
              <a:t>Bild durch Klicken auf Symbol hinzufügen</a:t>
            </a:r>
            <a:endParaRPr lang="de-DE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AT" dirty="0" smtClean="0"/>
              <a:t>Präsentationstitel</a:t>
            </a:r>
            <a:endParaRPr lang="de-AT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6269C-C24E-4E80-9A4B-E7E19BB59A67}" type="slidenum">
              <a:rPr lang="de-AT" smtClean="0"/>
              <a:pPr/>
              <a:t>‹Nr.›</a:t>
            </a:fld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22607327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+ Text nebeneinan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 dirty="0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AT" dirty="0" smtClean="0"/>
              <a:t>Präsentationstitel</a:t>
            </a:r>
            <a:endParaRPr lang="de-AT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206269C-C24E-4E80-9A4B-E7E19BB59A67}" type="slidenum">
              <a:rPr lang="de-AT" smtClean="0"/>
              <a:pPr/>
              <a:t>‹Nr.›</a:t>
            </a:fld>
            <a:endParaRPr lang="de-AT" dirty="0"/>
          </a:p>
        </p:txBody>
      </p:sp>
      <p:sp>
        <p:nvSpPr>
          <p:cNvPr id="5" name="Bildplatzhalter 6"/>
          <p:cNvSpPr>
            <a:spLocks noGrp="1"/>
          </p:cNvSpPr>
          <p:nvPr>
            <p:ph type="pic" sz="quarter" idx="13"/>
          </p:nvPr>
        </p:nvSpPr>
        <p:spPr>
          <a:xfrm>
            <a:off x="539750" y="1800000"/>
            <a:ext cx="3813175" cy="2808000"/>
          </a:xfrm>
        </p:spPr>
        <p:txBody>
          <a:bodyPr/>
          <a:lstStyle/>
          <a:p>
            <a:r>
              <a:rPr lang="de-DE" smtClean="0"/>
              <a:t>Bild durch Klicken auf Symbol hinzufügen</a:t>
            </a:r>
            <a:endParaRPr lang="de-DE" dirty="0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4"/>
          </p:nvPr>
        </p:nvSpPr>
        <p:spPr>
          <a:xfrm>
            <a:off x="4706125" y="1800000"/>
            <a:ext cx="3812400" cy="2808000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</p:txBody>
      </p:sp>
    </p:spTree>
    <p:extLst>
      <p:ext uri="{BB962C8B-B14F-4D97-AF65-F5344CB8AC3E}">
        <p14:creationId xmlns:p14="http://schemas.microsoft.com/office/powerpoint/2010/main" val="23942684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Inhalte beliebig - nebeneinan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 dirty="0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AT" dirty="0" smtClean="0"/>
              <a:t>Präsentationstitel</a:t>
            </a:r>
            <a:endParaRPr lang="de-AT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206269C-C24E-4E80-9A4B-E7E19BB59A67}" type="slidenum">
              <a:rPr lang="de-AT" smtClean="0"/>
              <a:pPr/>
              <a:t>‹Nr.›</a:t>
            </a:fld>
            <a:endParaRPr lang="de-AT" dirty="0"/>
          </a:p>
        </p:txBody>
      </p:sp>
      <p:sp>
        <p:nvSpPr>
          <p:cNvPr id="8" name="Inhaltsplatzhalter 7"/>
          <p:cNvSpPr>
            <a:spLocks noGrp="1"/>
          </p:cNvSpPr>
          <p:nvPr>
            <p:ph sz="quarter" idx="15"/>
          </p:nvPr>
        </p:nvSpPr>
        <p:spPr>
          <a:xfrm>
            <a:off x="540000" y="1800000"/>
            <a:ext cx="3838575" cy="2808000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</p:txBody>
      </p:sp>
      <p:sp>
        <p:nvSpPr>
          <p:cNvPr id="9" name="Inhaltsplatzhalter 7"/>
          <p:cNvSpPr>
            <a:spLocks noGrp="1"/>
          </p:cNvSpPr>
          <p:nvPr>
            <p:ph sz="quarter" idx="16"/>
          </p:nvPr>
        </p:nvSpPr>
        <p:spPr>
          <a:xfrm>
            <a:off x="4679951" y="1800000"/>
            <a:ext cx="3838575" cy="2808000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</p:txBody>
      </p:sp>
    </p:spTree>
    <p:extLst>
      <p:ext uri="{BB962C8B-B14F-4D97-AF65-F5344CB8AC3E}">
        <p14:creationId xmlns:p14="http://schemas.microsoft.com/office/powerpoint/2010/main" val="6661924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-beliebig mit 1-zeiligem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 dirty="0"/>
          </a:p>
        </p:txBody>
      </p:sp>
      <p:sp>
        <p:nvSpPr>
          <p:cNvPr id="9" name="Inhaltsplatzhalter 8"/>
          <p:cNvSpPr>
            <a:spLocks noGrp="1"/>
          </p:cNvSpPr>
          <p:nvPr>
            <p:ph sz="quarter" idx="13"/>
          </p:nvPr>
        </p:nvSpPr>
        <p:spPr>
          <a:xfrm>
            <a:off x="539751" y="1800000"/>
            <a:ext cx="7978775" cy="2808000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AT" dirty="0" smtClean="0"/>
              <a:t>Präsentationstitel</a:t>
            </a:r>
            <a:endParaRPr lang="de-AT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6269C-C24E-4E80-9A4B-E7E19BB59A67}" type="slidenum">
              <a:rPr lang="de-AT" smtClean="0"/>
              <a:pPr/>
              <a:t>‹Nr.›</a:t>
            </a:fld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25504490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39999" y="1173600"/>
            <a:ext cx="5389200" cy="1062000"/>
          </a:xfrm>
        </p:spPr>
        <p:txBody>
          <a:bodyPr/>
          <a:lstStyle>
            <a:lvl1pPr>
              <a:lnSpc>
                <a:spcPts val="4000"/>
              </a:lnSpc>
              <a:defRPr sz="3000" b="0">
                <a:solidFill>
                  <a:schemeClr val="tx1"/>
                </a:solidFill>
              </a:defRPr>
            </a:lvl1pPr>
          </a:lstStyle>
          <a:p>
            <a:r>
              <a:rPr lang="de-DE" dirty="0" smtClean="0"/>
              <a:t>Titelmasterformat durch Klicken </a:t>
            </a:r>
            <a:br>
              <a:rPr lang="de-DE" dirty="0" smtClean="0"/>
            </a:br>
            <a:r>
              <a:rPr lang="de-DE" dirty="0" smtClean="0"/>
              <a:t>bearbeiten</a:t>
            </a:r>
            <a:endParaRPr lang="de-DE" dirty="0"/>
          </a:p>
        </p:txBody>
      </p:sp>
      <p:sp>
        <p:nvSpPr>
          <p:cNvPr id="9" name="Textplatzhalter 8"/>
          <p:cNvSpPr>
            <a:spLocks noGrp="1"/>
          </p:cNvSpPr>
          <p:nvPr>
            <p:ph type="body" sz="quarter" idx="10"/>
          </p:nvPr>
        </p:nvSpPr>
        <p:spPr>
          <a:xfrm>
            <a:off x="539750" y="3643313"/>
            <a:ext cx="3423600" cy="963216"/>
          </a:xfrm>
        </p:spPr>
        <p:txBody>
          <a:bodyPr anchor="b" anchorCtr="0"/>
          <a:lstStyle>
            <a:lvl1pPr marL="0" indent="0">
              <a:lnSpc>
                <a:spcPts val="1800"/>
              </a:lnSpc>
              <a:spcAft>
                <a:spcPts val="0"/>
              </a:spcAft>
              <a:buNone/>
              <a:defRPr sz="1400"/>
            </a:lvl1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</p:spTree>
    <p:extLst>
      <p:ext uri="{BB962C8B-B14F-4D97-AF65-F5344CB8AC3E}">
        <p14:creationId xmlns:p14="http://schemas.microsoft.com/office/powerpoint/2010/main" val="12743690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BKA-2018\BKA2018-Brief\REPUBLIK-AT-DOKUMENTVORLAGEN\POTX\HG_Powerpoint_4zu3.png"/>
          <p:cNvPicPr>
            <a:picLocks noChangeAspect="1" noChangeArrowheads="1"/>
          </p:cNvPicPr>
          <p:nvPr userDrawn="1"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74370" cy="51462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540001" y="1792800"/>
            <a:ext cx="7978525" cy="28152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 dirty="0" smtClean="0"/>
              <a:t>Textmasterformat bearbeiten </a:t>
            </a:r>
            <a:br>
              <a:rPr lang="de-DE" dirty="0" smtClean="0"/>
            </a:br>
            <a:r>
              <a:rPr lang="de-DE" dirty="0" smtClean="0"/>
              <a:t>Erste Ebene </a:t>
            </a:r>
          </a:p>
          <a:p>
            <a:pPr lvl="1"/>
            <a:r>
              <a:rPr lang="de-DE" dirty="0" smtClean="0"/>
              <a:t>Zweite Ebene – wie Ebene zuvor</a:t>
            </a:r>
          </a:p>
          <a:p>
            <a:pPr lvl="2"/>
            <a:r>
              <a:rPr lang="de-DE" dirty="0" smtClean="0"/>
              <a:t>Dritte Ebene – wie Ebene zuvor</a:t>
            </a:r>
          </a:p>
        </p:txBody>
      </p:sp>
      <p:sp>
        <p:nvSpPr>
          <p:cNvPr id="9" name="Fußzeilenplatzhalter 12"/>
          <p:cNvSpPr>
            <a:spLocks noGrp="1"/>
          </p:cNvSpPr>
          <p:nvPr>
            <p:ph type="ftr" sz="quarter" idx="3"/>
          </p:nvPr>
        </p:nvSpPr>
        <p:spPr>
          <a:xfrm>
            <a:off x="540000" y="4790252"/>
            <a:ext cx="6875916" cy="2000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40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de-AT" dirty="0" smtClean="0"/>
              <a:t>Präsentationstitel</a:t>
            </a:r>
            <a:endParaRPr lang="de-AT" dirty="0"/>
          </a:p>
        </p:txBody>
      </p:sp>
      <p:sp>
        <p:nvSpPr>
          <p:cNvPr id="20" name="Foliennummernplatzhalter 13"/>
          <p:cNvSpPr>
            <a:spLocks noGrp="1"/>
          </p:cNvSpPr>
          <p:nvPr>
            <p:ph type="sldNum" sz="quarter" idx="4"/>
          </p:nvPr>
        </p:nvSpPr>
        <p:spPr>
          <a:xfrm>
            <a:off x="7558201" y="4790252"/>
            <a:ext cx="960324" cy="2000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40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fld id="{1206269C-C24E-4E80-9A4B-E7E19BB59A67}" type="slidenum">
              <a:rPr lang="de-AT" smtClean="0"/>
              <a:pPr/>
              <a:t>‹Nr.›</a:t>
            </a:fld>
            <a:endParaRPr lang="de-AT" dirty="0"/>
          </a:p>
        </p:txBody>
      </p:sp>
      <p:sp>
        <p:nvSpPr>
          <p:cNvPr id="11" name="Textfeld 10"/>
          <p:cNvSpPr txBox="1"/>
          <p:nvPr userDrawn="1"/>
        </p:nvSpPr>
        <p:spPr>
          <a:xfrm>
            <a:off x="6651752" y="230400"/>
            <a:ext cx="2200274" cy="18466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de-AT" sz="1200" dirty="0" smtClean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bmk.gv.at</a:t>
            </a:r>
            <a:endParaRPr lang="de-AT" sz="1200" dirty="0">
              <a:solidFill>
                <a:schemeClr val="tx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540001" y="1224000"/>
            <a:ext cx="7978525" cy="622091"/>
          </a:xfrm>
          <a:prstGeom prst="rect">
            <a:avLst/>
          </a:prstGeom>
        </p:spPr>
        <p:txBody>
          <a:bodyPr vert="horz" wrap="none" lIns="0" tIns="0" rIns="0" bIns="0" rtlCol="0" anchor="t" anchorCtr="0">
            <a:noAutofit/>
          </a:bodyPr>
          <a:lstStyle/>
          <a:p>
            <a:r>
              <a:rPr lang="de-DE" dirty="0" smtClean="0"/>
              <a:t>Titelmasterformat durch Klicken bearbeiten</a:t>
            </a:r>
            <a:endParaRPr lang="de-AT" dirty="0"/>
          </a:p>
        </p:txBody>
      </p:sp>
      <p:pic>
        <p:nvPicPr>
          <p:cNvPr id="12" name="Grafik 11" descr="Bundesministerium &#10;&#10;&#10;&#10;Klimaschutz, Umwelt, Energie, Mobilität, Innovation und Technologie"/>
          <p:cNvPicPr/>
          <p:nvPr userDrawn="1"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6800" y="208800"/>
            <a:ext cx="2033905" cy="63309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2633824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4" r:id="rId1"/>
    <p:sldLayoutId id="2147483715" r:id="rId2"/>
    <p:sldLayoutId id="2147483717" r:id="rId3"/>
    <p:sldLayoutId id="2147483721" r:id="rId4"/>
    <p:sldLayoutId id="2147483722" r:id="rId5"/>
    <p:sldLayoutId id="2147483718" r:id="rId6"/>
    <p:sldLayoutId id="2147483720" r:id="rId7"/>
  </p:sldLayoutIdLst>
  <p:timing>
    <p:tnLst>
      <p:par>
        <p:cTn id="1" dur="indefinite" restart="never" nodeType="tmRoot"/>
      </p:par>
    </p:tnLst>
  </p:timing>
  <p:hf hdr="0" dt="0"/>
  <p:txStyles>
    <p:titleStyle>
      <a:lvl1pPr algn="l" defTabSz="914400" rtl="0" eaLnBrk="1" latinLnBrk="0" hangingPunct="1">
        <a:lnSpc>
          <a:spcPts val="3000"/>
        </a:lnSpc>
        <a:spcBef>
          <a:spcPct val="0"/>
        </a:spcBef>
        <a:buNone/>
        <a:defRPr sz="2400" b="1" kern="1200">
          <a:solidFill>
            <a:schemeClr val="tx2"/>
          </a:solidFill>
          <a:latin typeface="Calibri" panose="020F0502020204030204" pitchFamily="34" charset="0"/>
          <a:ea typeface="+mj-ea"/>
          <a:cs typeface="Calibri" panose="020F0502020204030204" pitchFamily="34" charset="0"/>
        </a:defRPr>
      </a:lvl1pPr>
    </p:titleStyle>
    <p:bodyStyle>
      <a:lvl1pPr marL="252000" marR="0" indent="-252000" algn="l" defTabSz="914400" rtl="0" eaLnBrk="1" fontAlgn="auto" latinLnBrk="0" hangingPunct="1">
        <a:lnSpc>
          <a:spcPts val="2400"/>
        </a:lnSpc>
        <a:spcBef>
          <a:spcPts val="0"/>
        </a:spcBef>
        <a:spcAft>
          <a:spcPts val="1425"/>
        </a:spcAft>
        <a:buClr>
          <a:schemeClr val="tx2"/>
        </a:buClr>
        <a:buSzTx/>
        <a:buFont typeface="Arial" panose="020B0604020202020204" pitchFamily="34" charset="0"/>
        <a:buChar char="•"/>
        <a:tabLst/>
        <a:defRPr sz="1800" kern="1200">
          <a:solidFill>
            <a:schemeClr val="bg1">
              <a:lumMod val="10000"/>
            </a:schemeClr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1pPr>
      <a:lvl2pPr marL="504000" marR="0" indent="-252000" algn="l" defTabSz="914400" rtl="0" eaLnBrk="1" fontAlgn="auto" latinLnBrk="0" hangingPunct="1">
        <a:lnSpc>
          <a:spcPts val="2400"/>
        </a:lnSpc>
        <a:spcBef>
          <a:spcPts val="0"/>
        </a:spcBef>
        <a:spcAft>
          <a:spcPts val="1425"/>
        </a:spcAft>
        <a:buClrTx/>
        <a:buSzTx/>
        <a:buFont typeface="Corbel" panose="020B0503020204020204" pitchFamily="34" charset="0"/>
        <a:buChar char="−"/>
        <a:tabLst/>
        <a:defRPr sz="1800" kern="1200">
          <a:solidFill>
            <a:schemeClr val="bg1">
              <a:lumMod val="10000"/>
            </a:schemeClr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2pPr>
      <a:lvl3pPr marL="756000" indent="-252000" algn="l" defTabSz="914400" rtl="0" eaLnBrk="1" latinLnBrk="0" hangingPunct="1">
        <a:lnSpc>
          <a:spcPts val="2400"/>
        </a:lnSpc>
        <a:spcBef>
          <a:spcPts val="0"/>
        </a:spcBef>
        <a:spcAft>
          <a:spcPts val="1425"/>
        </a:spcAft>
        <a:buClr>
          <a:schemeClr val="tx2"/>
        </a:buClr>
        <a:buFont typeface="Arial" pitchFamily="34" charset="0"/>
        <a:buChar char="•"/>
        <a:defRPr sz="1800" kern="1200">
          <a:solidFill>
            <a:schemeClr val="bg1">
              <a:lumMod val="10000"/>
            </a:schemeClr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Font typeface="Arial" pitchFamily="34" charset="0"/>
        <a:buChar char="–"/>
        <a:defRPr sz="1800" kern="1200">
          <a:solidFill>
            <a:schemeClr val="bg1">
              <a:lumMod val="10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400"/>
        </a:spcBef>
        <a:buClr>
          <a:schemeClr val="tx2"/>
        </a:buClr>
        <a:buFont typeface="Arial" pitchFamily="34" charset="0"/>
        <a:buChar char="»"/>
        <a:defRPr sz="1800" kern="1200">
          <a:solidFill>
            <a:schemeClr val="bg1">
              <a:lumMod val="10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mailto:vorname.nachname@bka.gv.at" TargetMode="Externa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el 6"/>
          <p:cNvSpPr>
            <a:spLocks noGrp="1"/>
          </p:cNvSpPr>
          <p:nvPr>
            <p:ph type="ctrTitle"/>
          </p:nvPr>
        </p:nvSpPr>
        <p:spPr>
          <a:xfrm>
            <a:off x="539749" y="2008483"/>
            <a:ext cx="7978526" cy="997200"/>
          </a:xfrm>
        </p:spPr>
        <p:txBody>
          <a:bodyPr/>
          <a:lstStyle/>
          <a:p>
            <a:r>
              <a:rPr lang="de-AT" dirty="0" smtClean="0"/>
              <a:t/>
            </a:r>
            <a:br>
              <a:rPr lang="de-AT" dirty="0" smtClean="0"/>
            </a:br>
            <a:r>
              <a:rPr lang="de-AT" dirty="0"/>
              <a:t/>
            </a:r>
            <a:br>
              <a:rPr lang="de-AT" dirty="0"/>
            </a:br>
            <a:r>
              <a:rPr lang="de-AT" dirty="0" smtClean="0"/>
              <a:t/>
            </a:r>
            <a:br>
              <a:rPr lang="de-AT" dirty="0" smtClean="0"/>
            </a:br>
            <a:r>
              <a:rPr lang="de-AT" dirty="0"/>
              <a:t/>
            </a:r>
            <a:br>
              <a:rPr lang="de-AT" dirty="0"/>
            </a:br>
            <a:r>
              <a:rPr lang="de-AT" dirty="0" smtClean="0"/>
              <a:t/>
            </a:r>
            <a:br>
              <a:rPr lang="de-AT" dirty="0" smtClean="0"/>
            </a:br>
            <a:r>
              <a:rPr lang="de-AT" dirty="0" err="1" smtClean="0"/>
              <a:t>benefit</a:t>
            </a:r>
            <a:r>
              <a:rPr lang="de-AT" dirty="0" smtClean="0"/>
              <a:t> Ausschreibung 2021</a:t>
            </a:r>
            <a:br>
              <a:rPr lang="de-AT" dirty="0" smtClean="0"/>
            </a:br>
            <a:r>
              <a:rPr lang="de-AT" sz="3200" dirty="0" smtClean="0"/>
              <a:t>Strategischer Ausblick</a:t>
            </a:r>
            <a:endParaRPr lang="de-DE" sz="3200" dirty="0"/>
          </a:p>
        </p:txBody>
      </p:sp>
      <p:sp>
        <p:nvSpPr>
          <p:cNvPr id="2" name="Textplatzhalter 1"/>
          <p:cNvSpPr>
            <a:spLocks noGrp="1"/>
          </p:cNvSpPr>
          <p:nvPr>
            <p:ph type="body" sz="quarter" idx="10"/>
          </p:nvPr>
        </p:nvSpPr>
        <p:spPr>
          <a:xfrm>
            <a:off x="539749" y="4191000"/>
            <a:ext cx="4133149" cy="415529"/>
          </a:xfrm>
        </p:spPr>
        <p:txBody>
          <a:bodyPr/>
          <a:lstStyle/>
          <a:p>
            <a:r>
              <a:rPr lang="de-DE" dirty="0" smtClean="0"/>
              <a:t>Kerstin Zimmermann</a:t>
            </a:r>
            <a:br>
              <a:rPr lang="de-DE" dirty="0" smtClean="0"/>
            </a:br>
            <a:r>
              <a:rPr lang="de-DE" dirty="0" smtClean="0"/>
              <a:t>Sek III Innovation</a:t>
            </a:r>
          </a:p>
          <a:p>
            <a:r>
              <a:rPr lang="de-DE" dirty="0" smtClean="0"/>
              <a:t>Abt i5 </a:t>
            </a:r>
            <a:r>
              <a:rPr lang="de-AT" dirty="0"/>
              <a:t>Schlüsseltechnologien für industrielle Innovation:</a:t>
            </a:r>
            <a:endParaRPr lang="de-DE" dirty="0"/>
          </a:p>
          <a:p>
            <a:r>
              <a:rPr lang="de-AT" dirty="0"/>
              <a:t>IKT, Produktion und Nanotechnologie </a:t>
            </a:r>
            <a:endParaRPr lang="de-DE" dirty="0" smtClean="0"/>
          </a:p>
          <a:p>
            <a:r>
              <a:rPr lang="de-DE" dirty="0" smtClean="0"/>
              <a:t>Wien, </a:t>
            </a:r>
            <a:r>
              <a:rPr lang="de-DE" dirty="0" smtClean="0"/>
              <a:t>29. </a:t>
            </a:r>
            <a:r>
              <a:rPr lang="de-DE" dirty="0" smtClean="0"/>
              <a:t>Juni 2020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927531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Inhalt</a:t>
            </a:r>
            <a:endParaRPr lang="de-DE" dirty="0"/>
          </a:p>
        </p:txBody>
      </p:sp>
      <p:sp>
        <p:nvSpPr>
          <p:cNvPr id="3" name="Textplatzhalter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de-DE" dirty="0" smtClean="0"/>
              <a:t>Strategie</a:t>
            </a:r>
          </a:p>
          <a:p>
            <a:r>
              <a:rPr lang="de-DE" dirty="0" smtClean="0"/>
              <a:t>Ausschreibung</a:t>
            </a:r>
          </a:p>
          <a:p>
            <a:r>
              <a:rPr lang="de-DE" dirty="0" smtClean="0"/>
              <a:t>Aktivitäten</a:t>
            </a:r>
            <a:endParaRPr lang="de-DE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6269C-C24E-4E80-9A4B-E7E19BB59A67}" type="slidenum">
              <a:rPr lang="de-AT" smtClean="0"/>
              <a:pPr/>
              <a:t>2</a:t>
            </a:fld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31556779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Rahmenbedingungen</a:t>
            </a:r>
            <a:endParaRPr lang="de-DE" dirty="0"/>
          </a:p>
        </p:txBody>
      </p:sp>
      <p:sp>
        <p:nvSpPr>
          <p:cNvPr id="3" name="Textplatzhalter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de-DE" dirty="0" smtClean="0"/>
              <a:t>Regierungsprogramm </a:t>
            </a:r>
            <a:r>
              <a:rPr lang="de-DE" dirty="0" smtClean="0"/>
              <a:t>2020-2024: Pflege-Kapitel</a:t>
            </a:r>
          </a:p>
          <a:p>
            <a:r>
              <a:rPr lang="de-DE" dirty="0" smtClean="0"/>
              <a:t>Forschungsfinanzierungsgesetz ab 2021</a:t>
            </a:r>
          </a:p>
          <a:p>
            <a:r>
              <a:rPr lang="de-DE" dirty="0" err="1" smtClean="0"/>
              <a:t>Recovery</a:t>
            </a:r>
            <a:r>
              <a:rPr lang="de-DE" dirty="0" smtClean="0"/>
              <a:t> </a:t>
            </a:r>
            <a:r>
              <a:rPr lang="de-DE" dirty="0" err="1"/>
              <a:t>and</a:t>
            </a:r>
            <a:r>
              <a:rPr lang="de-DE" dirty="0"/>
              <a:t> </a:t>
            </a:r>
            <a:r>
              <a:rPr lang="de-DE" dirty="0" err="1"/>
              <a:t>Resilience</a:t>
            </a:r>
            <a:r>
              <a:rPr lang="de-DE" dirty="0"/>
              <a:t> </a:t>
            </a:r>
            <a:r>
              <a:rPr lang="de-DE" dirty="0" smtClean="0"/>
              <a:t>Facility (RRF) 2022-2026</a:t>
            </a:r>
            <a:endParaRPr lang="de-DE" dirty="0" smtClean="0"/>
          </a:p>
          <a:p>
            <a:r>
              <a:rPr lang="de-DE" dirty="0" smtClean="0"/>
              <a:t>F&amp;E-Schwerpunktthemen </a:t>
            </a:r>
            <a:r>
              <a:rPr lang="de-DE" dirty="0" smtClean="0"/>
              <a:t>des </a:t>
            </a:r>
            <a:r>
              <a:rPr lang="de-DE" dirty="0" smtClean="0"/>
              <a:t>BMK</a:t>
            </a:r>
            <a:endParaRPr lang="de-DE" dirty="0" smtClean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6269C-C24E-4E80-9A4B-E7E19BB59A67}" type="slidenum">
              <a:rPr lang="de-AT" smtClean="0"/>
              <a:pPr/>
              <a:t>3</a:t>
            </a:fld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9595491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Pflege-Challenge</a:t>
            </a:r>
            <a:endParaRPr lang="de-DE" dirty="0"/>
          </a:p>
        </p:txBody>
      </p:sp>
      <p:sp>
        <p:nvSpPr>
          <p:cNvPr id="3" name="Textplatzhalter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2900" indent="-342900">
              <a:buFont typeface="+mj-lt"/>
              <a:buAutoNum type="arabicPeriod"/>
            </a:pPr>
            <a:r>
              <a:rPr lang="de-DE" dirty="0" smtClean="0"/>
              <a:t>Durchgehende </a:t>
            </a:r>
            <a:r>
              <a:rPr lang="de-DE" dirty="0"/>
              <a:t>Informationsversorgung in der </a:t>
            </a:r>
            <a:r>
              <a:rPr lang="de-DE" dirty="0" smtClean="0"/>
              <a:t>                                                                 mobilen </a:t>
            </a:r>
            <a:r>
              <a:rPr lang="de-DE" dirty="0"/>
              <a:t>Pflege &amp; </a:t>
            </a:r>
            <a:r>
              <a:rPr lang="de-DE" dirty="0" smtClean="0"/>
              <a:t>Betreuung</a:t>
            </a:r>
          </a:p>
          <a:p>
            <a:pPr marL="342900" indent="-342900">
              <a:buFont typeface="+mj-lt"/>
              <a:buAutoNum type="arabicPeriod"/>
            </a:pPr>
            <a:r>
              <a:rPr lang="de-DE" dirty="0"/>
              <a:t>Pflege &amp; Betreuung </a:t>
            </a:r>
            <a:r>
              <a:rPr lang="de-DE" dirty="0" smtClean="0"/>
              <a:t>zuhause</a:t>
            </a:r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r>
              <a:rPr lang="de-DE" dirty="0" smtClean="0"/>
              <a:t>Interministerielle </a:t>
            </a:r>
            <a:r>
              <a:rPr lang="de-DE" dirty="0" smtClean="0"/>
              <a:t>Begleitgruppe (BMBWF, BMK, BMSGPK)</a:t>
            </a:r>
            <a:endParaRPr lang="de-DE" dirty="0"/>
          </a:p>
          <a:p>
            <a:pPr marL="342900" indent="-342900">
              <a:buFont typeface="+mj-lt"/>
              <a:buAutoNum type="arabicPeriod"/>
            </a:pPr>
            <a:endParaRPr lang="de-DE" dirty="0" smtClean="0"/>
          </a:p>
          <a:p>
            <a:pPr marL="342900" indent="-342900">
              <a:buFont typeface="+mj-lt"/>
              <a:buAutoNum type="arabicPeriod"/>
            </a:pPr>
            <a:endParaRPr lang="de-DE" dirty="0" smtClean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6269C-C24E-4E80-9A4B-E7E19BB59A67}" type="slidenum">
              <a:rPr lang="de-AT" smtClean="0"/>
              <a:pPr/>
              <a:t>4</a:t>
            </a:fld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38508891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IKT der Zukunft</a:t>
            </a:r>
            <a:endParaRPr lang="de-DE" dirty="0"/>
          </a:p>
        </p:txBody>
      </p:sp>
      <p:sp>
        <p:nvSpPr>
          <p:cNvPr id="3" name="Textplatzhalter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de-DE" dirty="0" smtClean="0"/>
              <a:t>Call</a:t>
            </a:r>
            <a:r>
              <a:rPr lang="de-DE" dirty="0" smtClean="0"/>
              <a:t>: Resilienz &amp; </a:t>
            </a:r>
            <a:r>
              <a:rPr lang="de-DE" dirty="0" err="1" smtClean="0"/>
              <a:t>Distancing</a:t>
            </a:r>
            <a:r>
              <a:rPr lang="de-DE" dirty="0" smtClean="0"/>
              <a:t> geschlossen</a:t>
            </a:r>
          </a:p>
          <a:p>
            <a:r>
              <a:rPr lang="de-DE" dirty="0" smtClean="0"/>
              <a:t>AI </a:t>
            </a:r>
            <a:r>
              <a:rPr lang="de-DE" dirty="0" err="1" smtClean="0"/>
              <a:t>for</a:t>
            </a:r>
            <a:r>
              <a:rPr lang="de-DE" dirty="0" smtClean="0"/>
              <a:t> Green 1. Call geöffnet bis 2.11.2021 			</a:t>
            </a:r>
            <a:r>
              <a:rPr lang="de-DE" dirty="0" smtClean="0"/>
              <a:t>     </a:t>
            </a:r>
            <a:r>
              <a:rPr lang="de-DE" dirty="0" smtClean="0">
                <a:solidFill>
                  <a:schemeClr val="tx2"/>
                </a:solidFill>
              </a:rPr>
              <a:t>www.ffg.at/ai</a:t>
            </a:r>
            <a:endParaRPr lang="de-DE" dirty="0" smtClean="0">
              <a:solidFill>
                <a:schemeClr val="tx2"/>
              </a:solidFill>
            </a:endParaRPr>
          </a:p>
          <a:p>
            <a:pPr marL="0" indent="0">
              <a:buNone/>
            </a:pPr>
            <a:r>
              <a:rPr lang="de-DE" dirty="0"/>
              <a:t>  </a:t>
            </a:r>
            <a:r>
              <a:rPr lang="de-DE" dirty="0" smtClean="0"/>
              <a:t>   Anwendungsfeld 7: AI </a:t>
            </a:r>
            <a:r>
              <a:rPr lang="de-DE" dirty="0"/>
              <a:t>zur Bewältigung der Auswirkungen des </a:t>
            </a:r>
            <a:r>
              <a:rPr lang="de-DE" dirty="0" smtClean="0"/>
              <a:t>                                  		     Klimawandels </a:t>
            </a:r>
            <a:r>
              <a:rPr lang="de-DE" dirty="0"/>
              <a:t>auf die </a:t>
            </a:r>
            <a:r>
              <a:rPr lang="de-DE" dirty="0" smtClean="0"/>
              <a:t>Gesundheit</a:t>
            </a:r>
          </a:p>
          <a:p>
            <a:pPr marL="0" indent="0">
              <a:buNone/>
            </a:pPr>
            <a:r>
              <a:rPr lang="de-DE" dirty="0" smtClean="0"/>
              <a:t> </a:t>
            </a:r>
            <a:endParaRPr lang="de-DE" dirty="0" smtClean="0"/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r>
              <a:rPr lang="de-DE" dirty="0"/>
              <a:t> </a:t>
            </a:r>
          </a:p>
          <a:p>
            <a:endParaRPr lang="de-DE" dirty="0"/>
          </a:p>
          <a:p>
            <a:endParaRPr lang="de-DE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6269C-C24E-4E80-9A4B-E7E19BB59A67}" type="slidenum">
              <a:rPr lang="de-AT" smtClean="0"/>
              <a:pPr/>
              <a:t>5</a:t>
            </a:fld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12971247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Innovationsfördernde öffentliche Beschaffung (IÖB)</a:t>
            </a:r>
            <a:endParaRPr lang="de-DE" dirty="0"/>
          </a:p>
        </p:txBody>
      </p:sp>
      <p:sp>
        <p:nvSpPr>
          <p:cNvPr id="3" name="Textplatzhalter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de-DE" dirty="0" smtClean="0"/>
              <a:t>Innovationsplattform</a:t>
            </a:r>
          </a:p>
          <a:p>
            <a:r>
              <a:rPr lang="de-DE" dirty="0" smtClean="0"/>
              <a:t>Call</a:t>
            </a:r>
            <a:r>
              <a:rPr lang="de-DE" dirty="0"/>
              <a:t>: Pflege &amp; Gesundheit geplant (BMK, BMDW) </a:t>
            </a:r>
          </a:p>
          <a:p>
            <a:endParaRPr lang="de-DE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6269C-C24E-4E80-9A4B-E7E19BB59A67}" type="slidenum">
              <a:rPr lang="de-AT" smtClean="0"/>
              <a:pPr/>
              <a:t>6</a:t>
            </a:fld>
            <a:endParaRPr lang="de-AT" dirty="0"/>
          </a:p>
        </p:txBody>
      </p:sp>
      <p:sp>
        <p:nvSpPr>
          <p:cNvPr id="7" name="Textfeld 6"/>
          <p:cNvSpPr txBox="1"/>
          <p:nvPr/>
        </p:nvSpPr>
        <p:spPr>
          <a:xfrm>
            <a:off x="7138661" y="2020105"/>
            <a:ext cx="1432765" cy="38408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2400"/>
              </a:lnSpc>
              <a:spcAft>
                <a:spcPts val="1425"/>
              </a:spcAft>
              <a:buClr>
                <a:schemeClr val="tx2"/>
              </a:buClr>
            </a:pPr>
            <a:r>
              <a:rPr lang="de-DE" dirty="0" smtClean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www.ioeb.at</a:t>
            </a:r>
            <a:endParaRPr lang="de-DE" dirty="0">
              <a:solidFill>
                <a:schemeClr val="tx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7648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I</a:t>
            </a:r>
            <a:r>
              <a:rPr lang="de-DE" dirty="0" smtClean="0"/>
              <a:t>nternational</a:t>
            </a:r>
            <a:endParaRPr lang="de-DE" dirty="0"/>
          </a:p>
        </p:txBody>
      </p:sp>
      <p:sp>
        <p:nvSpPr>
          <p:cNvPr id="3" name="Textplatzhalter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de-DE" dirty="0"/>
              <a:t>THCS (</a:t>
            </a:r>
            <a:r>
              <a:rPr lang="de-DE" dirty="0" err="1"/>
              <a:t>Transforming</a:t>
            </a:r>
            <a:r>
              <a:rPr lang="de-DE" dirty="0"/>
              <a:t> </a:t>
            </a:r>
            <a:r>
              <a:rPr lang="de-DE" dirty="0" err="1"/>
              <a:t>H</a:t>
            </a:r>
            <a:r>
              <a:rPr lang="de-DE" dirty="0" err="1" smtClean="0"/>
              <a:t>ealth</a:t>
            </a:r>
            <a:r>
              <a:rPr lang="de-DE" dirty="0" smtClean="0"/>
              <a:t> </a:t>
            </a:r>
            <a:r>
              <a:rPr lang="de-DE" dirty="0" err="1"/>
              <a:t>and</a:t>
            </a:r>
            <a:r>
              <a:rPr lang="de-DE" dirty="0"/>
              <a:t> </a:t>
            </a:r>
            <a:r>
              <a:rPr lang="de-DE" dirty="0" smtClean="0"/>
              <a:t>Care </a:t>
            </a:r>
            <a:r>
              <a:rPr lang="de-DE" dirty="0"/>
              <a:t>S</a:t>
            </a:r>
            <a:r>
              <a:rPr lang="de-DE" dirty="0" smtClean="0"/>
              <a:t>ystems</a:t>
            </a:r>
            <a:r>
              <a:rPr lang="de-DE" dirty="0"/>
              <a:t>)</a:t>
            </a:r>
          </a:p>
          <a:p>
            <a:r>
              <a:rPr lang="de-DE" dirty="0"/>
              <a:t>IPCEIs Mikroelektronik II, Wasserstoff</a:t>
            </a:r>
          </a:p>
          <a:p>
            <a:pPr marL="0" indent="0">
              <a:buNone/>
            </a:pPr>
            <a:endParaRPr lang="de-DE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6269C-C24E-4E80-9A4B-E7E19BB59A67}" type="slidenum">
              <a:rPr lang="de-AT" smtClean="0"/>
              <a:pPr/>
              <a:t>7</a:t>
            </a:fld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33027626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el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 smtClean="0"/>
              <a:t>Danke für Ihre </a:t>
            </a:r>
            <a:br>
              <a:rPr lang="de-AT" dirty="0" smtClean="0"/>
            </a:br>
            <a:r>
              <a:rPr lang="de-AT" dirty="0" smtClean="0"/>
              <a:t>Aufmerksamkeit!</a:t>
            </a:r>
            <a:endParaRPr lang="de-DE" dirty="0"/>
          </a:p>
        </p:txBody>
      </p:sp>
      <p:sp>
        <p:nvSpPr>
          <p:cNvPr id="10" name="Textplatzhalter 9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de-DE" dirty="0" smtClean="0"/>
              <a:t>Kerstin Zimmermann </a:t>
            </a:r>
          </a:p>
          <a:p>
            <a:r>
              <a:rPr lang="de-DE" dirty="0" smtClean="0">
                <a:hlinkClick r:id="rId2"/>
              </a:rPr>
              <a:t>01 711 6265 3503</a:t>
            </a:r>
          </a:p>
          <a:p>
            <a:r>
              <a:rPr lang="de-DE" smtClean="0">
                <a:hlinkClick r:id="rId2"/>
              </a:rPr>
              <a:t>kerstin.zimmermann@bmk.gv.at</a:t>
            </a:r>
            <a:r>
              <a:rPr lang="de-DE" smtClean="0"/>
              <a:t> 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7591858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Republik-AT-4x3">
  <a:themeElements>
    <a:clrScheme name="Republik-AT">
      <a:dk1>
        <a:srgbClr val="000000"/>
      </a:dk1>
      <a:lt1>
        <a:srgbClr val="E6EFF3"/>
      </a:lt1>
      <a:dk2>
        <a:srgbClr val="E6320F"/>
      </a:dk2>
      <a:lt2>
        <a:srgbClr val="FFFFFF"/>
      </a:lt2>
      <a:accent1>
        <a:srgbClr val="CA0237"/>
      </a:accent1>
      <a:accent2>
        <a:srgbClr val="5FB564"/>
      </a:accent2>
      <a:accent3>
        <a:srgbClr val="950F53"/>
      </a:accent3>
      <a:accent4>
        <a:srgbClr val="F59C00"/>
      </a:accent4>
      <a:accent5>
        <a:srgbClr val="3BACBE"/>
      </a:accent5>
      <a:accent6>
        <a:srgbClr val="BCCF00"/>
      </a:accent6>
      <a:hlink>
        <a:srgbClr val="1C1C1C"/>
      </a:hlink>
      <a:folHlink>
        <a:srgbClr val="636362"/>
      </a:folHlink>
    </a:clrScheme>
    <a:fontScheme name="BKA2018-Schriften">
      <a:majorFont>
        <a:latin typeface="Corbel"/>
        <a:ea typeface=""/>
        <a:cs typeface=""/>
      </a:majorFont>
      <a:minorFont>
        <a:latin typeface="Corbel"/>
        <a:ea typeface=""/>
        <a:cs typeface=""/>
      </a:minorFont>
    </a:fontScheme>
    <a:fmtScheme name="Klarhei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MK-PPT-16x9-Calibri" id="{5381E9FA-B40A-4CE6-BB8E-05B8030D30C6}" vid="{E930279F-78D0-4C9E-8867-9595AD245C56}"/>
    </a:ext>
  </a:extLst>
</a:theme>
</file>

<file path=ppt/theme/theme2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BMK-PPT-16x9-Calibri (1)</Template>
  <TotalTime>0</TotalTime>
  <Words>175</Words>
  <Application>Microsoft Office PowerPoint</Application>
  <PresentationFormat>Bildschirmpräsentation (16:9)</PresentationFormat>
  <Paragraphs>44</Paragraphs>
  <Slides>8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6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8</vt:i4>
      </vt:variant>
    </vt:vector>
  </HeadingPairs>
  <TitlesOfParts>
    <vt:vector size="15" baseType="lpstr">
      <vt:lpstr>Arial</vt:lpstr>
      <vt:lpstr>Calibri</vt:lpstr>
      <vt:lpstr>Corbel</vt:lpstr>
      <vt:lpstr>Courier New</vt:lpstr>
      <vt:lpstr>Symbol</vt:lpstr>
      <vt:lpstr>Wingdings</vt:lpstr>
      <vt:lpstr>Republik-AT-4x3</vt:lpstr>
      <vt:lpstr>     benefit Ausschreibung 2021 Strategischer Ausblick</vt:lpstr>
      <vt:lpstr>Inhalt</vt:lpstr>
      <vt:lpstr>Rahmenbedingungen</vt:lpstr>
      <vt:lpstr>Pflege-Challenge</vt:lpstr>
      <vt:lpstr>IKT der Zukunft</vt:lpstr>
      <vt:lpstr>Innovationsfördernde öffentliche Beschaffung (IÖB)</vt:lpstr>
      <vt:lpstr>International</vt:lpstr>
      <vt:lpstr>Danke für Ihre  Aufmerksamkeit!</vt:lpstr>
    </vt:vector>
  </TitlesOfParts>
  <Company>BMVIT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Titel der Folienpräsentation maximal zweizeilig</dc:title>
  <dc:creator>Zimmermann Kerstin</dc:creator>
  <cp:lastModifiedBy>Zimmermann Kerstin</cp:lastModifiedBy>
  <cp:revision>30</cp:revision>
  <cp:lastPrinted>2021-06-28T08:00:21Z</cp:lastPrinted>
  <dcterms:created xsi:type="dcterms:W3CDTF">2020-01-29T09:30:08Z</dcterms:created>
  <dcterms:modified xsi:type="dcterms:W3CDTF">2021-06-28T08:52:03Z</dcterms:modified>
</cp:coreProperties>
</file>