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2199AE4-173B-4AAB-8CFD-53DA05CC0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62" t="42452"/>
          <a:stretch/>
        </p:blipFill>
        <p:spPr>
          <a:xfrm rot="16200000">
            <a:off x="-1887943" y="2474635"/>
            <a:ext cx="6271307" cy="24954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ADEF789-9366-4A31-94F1-5DB446D93D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9470" y="1313667"/>
            <a:ext cx="3133060" cy="269510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97E12C-D00C-4798-9C17-C814C2364A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33466" r="14628"/>
          <a:stretch/>
        </p:blipFill>
        <p:spPr>
          <a:xfrm>
            <a:off x="8801165" y="4563"/>
            <a:ext cx="3390835" cy="332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9CF39725-5F93-4F44-B02B-1242A7929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62" t="42452"/>
          <a:stretch/>
        </p:blipFill>
        <p:spPr>
          <a:xfrm rot="16200000">
            <a:off x="-1887943" y="2474635"/>
            <a:ext cx="6271307" cy="249542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6D0CA82-595C-4F44-BF09-85EFB75C2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3466" r="14628"/>
          <a:stretch/>
        </p:blipFill>
        <p:spPr>
          <a:xfrm>
            <a:off x="8801165" y="4563"/>
            <a:ext cx="3390835" cy="33206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FEDD59-C5B6-0108-4B40-F34A34B01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FA19E74-E83B-74D4-5A2D-E9DD24855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46FCE93-B459-49F3-982A-7A8CC681DF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17253" y="309581"/>
            <a:ext cx="942091" cy="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33499-8397-E9A2-C915-A7158963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8376756" cy="114141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C40ABC-7B34-CC4A-AB4C-BE8A2B3F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8376756" cy="4483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B72D70-3162-4916-A4A4-EA851BACF5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7253" y="309581"/>
            <a:ext cx="942091" cy="8104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87E80B2-5ACD-408B-8063-10E8AD720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540" r="35456" b="7356"/>
          <a:stretch/>
        </p:blipFill>
        <p:spPr>
          <a:xfrm>
            <a:off x="9338423" y="2480553"/>
            <a:ext cx="2853577" cy="43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76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9B74D99-1C48-424E-8987-2C65F0314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089" y="1690688"/>
            <a:ext cx="10921431" cy="580521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C33499-8397-E9A2-C915-A7158963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649412"/>
            <a:ext cx="6404118" cy="114141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C40ABC-7B34-CC4A-AB4C-BE8A2B3F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925762"/>
            <a:ext cx="6404118" cy="326955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AE3305-08C9-44C4-A0C0-A9E27D92D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6" y="309581"/>
            <a:ext cx="942091" cy="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40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853302B-DEFE-4F90-AD46-9161B308F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614" b="21062"/>
          <a:stretch/>
        </p:blipFill>
        <p:spPr>
          <a:xfrm>
            <a:off x="0" y="2168687"/>
            <a:ext cx="3989401" cy="46893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C33499-8397-E9A2-C915-A7158963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549275"/>
            <a:ext cx="6924675" cy="114141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C40ABC-7B34-CC4A-AB4C-BE8A2B3F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825625"/>
            <a:ext cx="6924675" cy="4483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5190B9-AD2B-4179-B7EC-99D0AE39C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326" y="309581"/>
            <a:ext cx="942091" cy="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6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33499-8397-E9A2-C915-A7158963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9856235" cy="114141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C40ABC-7B34-CC4A-AB4C-BE8A2B3FB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9856235" cy="44831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6E2092-D792-470F-A147-096BFAF889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7253" y="309581"/>
            <a:ext cx="942091" cy="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7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438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2618E-8FD6-531B-E9B1-6AF3784B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9845960" cy="1141413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A17248-E65A-4FF9-811C-44E57BF3ED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7253" y="309581"/>
            <a:ext cx="942091" cy="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30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DD0233B-C77A-4B76-9805-A27A1AAFB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112"/>
          <a:stretch/>
        </p:blipFill>
        <p:spPr>
          <a:xfrm rot="10800000">
            <a:off x="-1" y="607945"/>
            <a:ext cx="2676291" cy="564211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4F266CA-A0DA-4077-BCD3-77D7D466C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7253" y="309581"/>
            <a:ext cx="942091" cy="8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B7BC555-7B4D-9AF4-46F7-2EFF8864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1141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5D0CCA-4796-598A-FC12-477AB066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825625"/>
            <a:ext cx="10801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13449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8" r:id="rId4"/>
    <p:sldLayoutId id="2147483656" r:id="rId5"/>
    <p:sldLayoutId id="2147483657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609BB-7DE0-D25D-2403-F5F92C5CD85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00275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rebuchet MS" panose="020B0603020202020204" pitchFamily="34" charset="0"/>
              </a:rPr>
              <a:t> </a:t>
            </a:r>
            <a:endParaRPr lang="de-AT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7F4431-80E5-4B72-8A97-777D3D28308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45893" y="5114925"/>
            <a:ext cx="3773488" cy="296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/>
              <a:t>Projekt-Partner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D88B5C-E4CB-4E9E-B8E0-38F2DAF1CD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4919" y="5577191"/>
            <a:ext cx="1951463" cy="29800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0DA8286-75CD-48B3-A1A1-C38A6EC5C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7973" y="5391694"/>
            <a:ext cx="1488461" cy="50043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F1D5E75-90B6-4451-9C2A-167602A2E6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75014" y="5744727"/>
            <a:ext cx="1409490" cy="5669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846699E-B602-444D-AA73-03D9D585BD0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19381" y="6094074"/>
            <a:ext cx="1210754" cy="387820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66ADB2C-8982-40C4-B3E8-EF043A48B26C}"/>
              </a:ext>
            </a:extLst>
          </p:cNvPr>
          <p:cNvCxnSpPr>
            <a:cxnSpLocks/>
          </p:cNvCxnSpPr>
          <p:nvPr/>
        </p:nvCxnSpPr>
        <p:spPr>
          <a:xfrm>
            <a:off x="8106937" y="5541944"/>
            <a:ext cx="0" cy="9116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Untertitel 2">
            <a:extLst>
              <a:ext uri="{FF2B5EF4-FFF2-40B4-BE49-F238E27FC236}">
                <a16:creationId xmlns:a16="http://schemas.microsoft.com/office/drawing/2014/main" id="{537BB95E-FAC1-46FE-A667-8AE83B0A5EC1}"/>
              </a:ext>
            </a:extLst>
          </p:cNvPr>
          <p:cNvSpPr txBox="1">
            <a:spLocks/>
          </p:cNvSpPr>
          <p:nvPr/>
        </p:nvSpPr>
        <p:spPr>
          <a:xfrm>
            <a:off x="8419171" y="5108382"/>
            <a:ext cx="3772829" cy="29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/>
              <a:t>Gefördert von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9A47629-8A66-42BF-8C54-3EB5ADAB8D5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11696" y="5733085"/>
            <a:ext cx="1898296" cy="60448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36CAC6C-F58E-491A-98BA-60446BA59A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11" y="5541944"/>
            <a:ext cx="1011805" cy="35018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7535474-A3D9-4116-87B5-19419B3701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49" y="6056842"/>
            <a:ext cx="1730298" cy="43257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D120F2B-D474-40E6-A3CF-DF07A6211A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88" y="6068772"/>
            <a:ext cx="1326993" cy="4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6EB0D-CD75-4580-A109-B6662FF5A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559461"/>
            <a:ext cx="6924675" cy="2224668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KI-gesteuerte Datenskulpturen zur Förderung nachhaltiger Inhalte von Galerien, Bibliotheken, Archiven und Museen (GLAMs)</a:t>
            </a:r>
            <a:endParaRPr lang="de-DE" sz="32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626231-28DB-458C-BDA9-C49D00728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2784129"/>
            <a:ext cx="6924675" cy="287972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e-DE" dirty="0" err="1"/>
              <a:t>GreenGLAM</a:t>
            </a:r>
            <a:r>
              <a:rPr lang="de-DE" dirty="0"/>
              <a:t> wird österreichische Galerien, Bibliotheken, Archive und Museen (GLAMs) unterstützen, indem es das Bewusstsein für die Nachhaltigen Entwicklungs-</a:t>
            </a:r>
            <a:br>
              <a:rPr lang="de-DE" dirty="0"/>
            </a:br>
            <a:r>
              <a:rPr lang="de-DE" dirty="0"/>
              <a:t>ziele (SDGs) schärft und Gedanken und Maßnahmen fördert, wie SDG-bezogene Herausforderungen angegangen werden können. </a:t>
            </a:r>
            <a:r>
              <a:rPr lang="de-DE" dirty="0" err="1"/>
              <a:t>GreenGLAM</a:t>
            </a:r>
            <a:r>
              <a:rPr lang="de-DE" dirty="0"/>
              <a:t> wird </a:t>
            </a:r>
            <a:br>
              <a:rPr lang="de-DE" dirty="0"/>
            </a:br>
            <a:r>
              <a:rPr lang="de-DE" dirty="0"/>
              <a:t>KI-basierte Methoden einsetzen, um GLAM-Inhalte </a:t>
            </a:r>
            <a:br>
              <a:rPr lang="de-DE" dirty="0"/>
            </a:br>
            <a:r>
              <a:rPr lang="de-DE" dirty="0"/>
              <a:t>mit Erkenntnissen aus der öffentlichen Debatte  </a:t>
            </a:r>
            <a:br>
              <a:rPr lang="de-DE" dirty="0"/>
            </a:br>
            <a:r>
              <a:rPr lang="de-DE" dirty="0"/>
              <a:t>zu kombinieren und visuell darzustellen.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44FD50-251F-458F-80EE-083B2B6FBA15}"/>
              </a:ext>
            </a:extLst>
          </p:cNvPr>
          <p:cNvSpPr/>
          <p:nvPr/>
        </p:nvSpPr>
        <p:spPr>
          <a:xfrm>
            <a:off x="4571999" y="5689022"/>
            <a:ext cx="7037463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1200" b="1" i="1" dirty="0" err="1"/>
              <a:t>Kontakt</a:t>
            </a:r>
            <a:endParaRPr lang="en-US" sz="1200" b="1" i="1" dirty="0"/>
          </a:p>
          <a:p>
            <a:pPr>
              <a:spcBef>
                <a:spcPts val="200"/>
              </a:spcBef>
            </a:pPr>
            <a:r>
              <a:rPr lang="en-US" sz="1200" i="1" dirty="0"/>
              <a:t>Dr Lyndon Nixon, Modul Technology, nixon@modultech.eu (</a:t>
            </a:r>
            <a:r>
              <a:rPr lang="en-US" sz="1200" i="1" dirty="0" err="1"/>
              <a:t>Koordinator</a:t>
            </a:r>
            <a:r>
              <a:rPr lang="en-US" sz="1200" i="1" dirty="0"/>
              <a:t>)</a:t>
            </a:r>
            <a:br>
              <a:rPr lang="en-US" sz="1200" i="1" dirty="0"/>
            </a:br>
            <a:r>
              <a:rPr lang="en-US" sz="1200" i="1" dirty="0"/>
              <a:t>Prof </a:t>
            </a:r>
            <a:r>
              <a:rPr lang="en-US" sz="1200" i="1" dirty="0" err="1"/>
              <a:t>DDr</a:t>
            </a:r>
            <a:r>
              <a:rPr lang="en-US" sz="1200" i="1" dirty="0"/>
              <a:t> Arno Scharl, webLyzard technology, scharl@weblyzard.com (</a:t>
            </a:r>
            <a:r>
              <a:rPr lang="en-US" sz="1200" i="1" dirty="0" err="1"/>
              <a:t>Präsentation</a:t>
            </a:r>
            <a:r>
              <a:rPr lang="en-US" sz="12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226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9268373-7AE2-425B-9A9D-C6501D084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Ziele des Projekts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FBEF91-955E-43F8-BDFA-135B3A9F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25625"/>
            <a:ext cx="8376756" cy="44831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dirty="0"/>
              <a:t>GLAMs sind in der Lage, Lücken zwischen SDG-Bewusstsein und Verhaltensänderungen durch auf die SDGs ausgerichtete Sammlungen </a:t>
            </a:r>
            <a:br>
              <a:rPr lang="de-DE" dirty="0"/>
            </a:br>
            <a:r>
              <a:rPr lang="de-DE" dirty="0"/>
              <a:t>und Ausstellungen zu schließen.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dirty="0" err="1"/>
              <a:t>GreenGLAM</a:t>
            </a:r>
            <a:r>
              <a:rPr lang="de-DE" dirty="0"/>
              <a:t> bietet Bürger*innen und Tourist*innen neue Möglichkeiten, solche Angebote zu identifizieren und zu erkunden, angereichert durch </a:t>
            </a:r>
            <a:br>
              <a:rPr lang="de-DE" dirty="0"/>
            </a:br>
            <a:r>
              <a:rPr lang="de-DE" dirty="0"/>
              <a:t>KI-gestützte „Virtuelle Datenskulpturen“, die SDG-Inhalte von GLAMs in </a:t>
            </a:r>
            <a:br>
              <a:rPr lang="de-DE" dirty="0"/>
            </a:br>
            <a:r>
              <a:rPr lang="de-DE" dirty="0"/>
              <a:t>2D- (Web, Mobil) und Extended Reality (XR)-Umgebungen visualisieren.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dirty="0" err="1"/>
              <a:t>GreenGLAM</a:t>
            </a:r>
            <a:r>
              <a:rPr lang="de-DE" dirty="0"/>
              <a:t> wird automatisch Wissen über GLAMs und ihre SDG-bezogenen Sammlungen aus der öffentlichen Debatte und Stakeholder-Kommunikation extrahieren, um das Interesse zu steigern und neue Zielgruppen anzusprechen.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dirty="0"/>
              <a:t>Virtuelle Datenskulpturen sollen helfen, das Nachhaltigkeitswissen von Besucher*innen zu erweitern, Co-</a:t>
            </a:r>
            <a:r>
              <a:rPr lang="de-DE" dirty="0" err="1"/>
              <a:t>Creation</a:t>
            </a:r>
            <a:r>
              <a:rPr lang="de-DE" dirty="0"/>
              <a:t>-Prozesse anzustoßen und nachhaltige Entscheidungen im Einklang mit den SDGs zu fördern.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3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2F960D-6488-4157-AEE7-D737FDB8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618771"/>
            <a:ext cx="6178085" cy="114141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GreenGLAM</a:t>
            </a:r>
            <a:r>
              <a:rPr lang="de-DE" dirty="0"/>
              <a:t>  Innovationen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FEA17AB-C9B8-45B6-B83E-EF3365C28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895121"/>
            <a:ext cx="5273959" cy="34543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Extraktion</a:t>
            </a:r>
            <a:r>
              <a:rPr lang="en-US" dirty="0"/>
              <a:t> von </a:t>
            </a:r>
            <a:r>
              <a:rPr lang="en-US" dirty="0" err="1"/>
              <a:t>Fakten</a:t>
            </a:r>
            <a:r>
              <a:rPr lang="en-US" dirty="0"/>
              <a:t> und </a:t>
            </a:r>
            <a:r>
              <a:rPr lang="en-US" dirty="0" err="1"/>
              <a:t>Emotionen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KI-</a:t>
            </a:r>
            <a:r>
              <a:rPr lang="en-US" dirty="0" err="1"/>
              <a:t>gesteuerte</a:t>
            </a:r>
            <a:r>
              <a:rPr lang="en-US" dirty="0"/>
              <a:t> </a:t>
            </a:r>
            <a:r>
              <a:rPr lang="en-US" dirty="0" err="1"/>
              <a:t>Textklassifizierung</a:t>
            </a:r>
            <a:r>
              <a:rPr lang="en-US" dirty="0"/>
              <a:t> und </a:t>
            </a:r>
            <a:r>
              <a:rPr lang="en-US" dirty="0" err="1"/>
              <a:t>Themenprognose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Generierung</a:t>
            </a:r>
            <a:r>
              <a:rPr lang="en-US" dirty="0"/>
              <a:t> </a:t>
            </a:r>
            <a:r>
              <a:rPr lang="en-US" dirty="0" err="1"/>
              <a:t>virtueller</a:t>
            </a:r>
            <a:r>
              <a:rPr lang="en-US" dirty="0"/>
              <a:t> </a:t>
            </a:r>
            <a:r>
              <a:rPr lang="en-US" dirty="0" err="1"/>
              <a:t>Datenskulpturen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Textoptimierung</a:t>
            </a:r>
            <a:r>
              <a:rPr lang="en-US" dirty="0"/>
              <a:t> und </a:t>
            </a:r>
            <a:r>
              <a:rPr lang="en-US" dirty="0" err="1"/>
              <a:t>Inhaltsempfehlungen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Interaktives</a:t>
            </a:r>
            <a:r>
              <a:rPr lang="en-US" dirty="0"/>
              <a:t> </a:t>
            </a:r>
            <a:r>
              <a:rPr lang="en-US" dirty="0" err="1"/>
              <a:t>GreenGLAM</a:t>
            </a:r>
            <a:r>
              <a:rPr lang="en-US" dirty="0"/>
              <a:t> Dashboard</a:t>
            </a:r>
            <a:endParaRPr lang="de-A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392539-6815-4694-80A9-5956B693C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2371" y="772774"/>
            <a:ext cx="4136963" cy="2328024"/>
          </a:xfrm>
          <a:prstGeom prst="rect">
            <a:avLst/>
          </a:prstGeom>
          <a:noFill/>
          <a:ln>
            <a:noFill/>
          </a:ln>
          <a:effectLst>
            <a:outerShdw blurRad="304800" dist="38100" dir="2700000" sx="105000" sy="105000" algn="tl" rotWithShape="0">
              <a:prstClr val="blac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73A11A2B-F328-4B1D-BC2C-75F4179B0A8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71" y="3643689"/>
            <a:ext cx="4136963" cy="2327042"/>
          </a:xfrm>
          <a:prstGeom prst="rect">
            <a:avLst/>
          </a:prstGeom>
          <a:effectLst>
            <a:outerShdw blurRad="304800" dist="38100" dir="2700000" sx="105000" sy="105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55213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8">
      <a:dk1>
        <a:sysClr val="windowText" lastClr="000000"/>
      </a:dk1>
      <a:lt1>
        <a:sysClr val="window" lastClr="FFFFFF"/>
      </a:lt1>
      <a:dk2>
        <a:srgbClr val="011420"/>
      </a:dk2>
      <a:lt2>
        <a:srgbClr val="DCE4EB"/>
      </a:lt2>
      <a:accent1>
        <a:srgbClr val="50C9D5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92D050"/>
      </a:accent6>
      <a:hlink>
        <a:srgbClr val="0BD0D9"/>
      </a:hlink>
      <a:folHlink>
        <a:srgbClr val="85DFD0"/>
      </a:folHlink>
    </a:clrScheme>
    <a:fontScheme name="Benutzerdefiniert 2">
      <a:majorFont>
        <a:latin typeface="Montserrat Bold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Montserrat Bold</vt:lpstr>
      <vt:lpstr>Montserrat Light</vt:lpstr>
      <vt:lpstr>Trebuchet MS</vt:lpstr>
      <vt:lpstr>Wingdings</vt:lpstr>
      <vt:lpstr>Office</vt:lpstr>
      <vt:lpstr> </vt:lpstr>
      <vt:lpstr>KI-gesteuerte Datenskulpturen zur Förderung nachhaltiger Inhalte von Galerien, Bibliotheken, Archiven und Museen (GLAMs)</vt:lpstr>
      <vt:lpstr>Ziele des Projekts</vt:lpstr>
      <vt:lpstr>GreenGLAM  Innovationen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effekt</dc:title>
  <dc:creator>Paulina Nowak</dc:creator>
  <cp:lastModifiedBy>Arno Scharl</cp:lastModifiedBy>
  <cp:revision>34</cp:revision>
  <dcterms:created xsi:type="dcterms:W3CDTF">2024-06-12T12:45:25Z</dcterms:created>
  <dcterms:modified xsi:type="dcterms:W3CDTF">2024-06-18T19:17:06Z</dcterms:modified>
</cp:coreProperties>
</file>