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6" r:id="rId2"/>
    <p:sldId id="258" r:id="rId3"/>
    <p:sldId id="275" r:id="rId4"/>
  </p:sldIdLst>
  <p:sldSz cx="9144000" cy="6858000" type="screen4x3"/>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6802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792" autoAdjust="0"/>
  </p:normalViewPr>
  <p:slideViewPr>
    <p:cSldViewPr>
      <p:cViewPr varScale="1">
        <p:scale>
          <a:sx n="62" d="100"/>
          <a:sy n="62" d="100"/>
        </p:scale>
        <p:origin x="1400" y="4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C3C7FDA-3ED6-479E-83D0-602B95428C07}" type="doc">
      <dgm:prSet loTypeId="urn:microsoft.com/office/officeart/2005/8/layout/chevron1" loCatId="process" qsTypeId="urn:microsoft.com/office/officeart/2005/8/quickstyle/simple1" qsCatId="simple" csTypeId="urn:microsoft.com/office/officeart/2005/8/colors/colorful2" csCatId="colorful" phldr="1"/>
      <dgm:spPr/>
    </dgm:pt>
    <dgm:pt modelId="{90B5510E-5C6B-492E-B61B-0CC5E00B6B55}">
      <dgm:prSet phldrT="[Text]"/>
      <dgm:spPr/>
      <dgm:t>
        <a:bodyPr/>
        <a:lstStyle/>
        <a:p>
          <a:r>
            <a:rPr lang="de-AT"/>
            <a:t>2018</a:t>
          </a:r>
          <a:endParaRPr lang="de-AT" dirty="0"/>
        </a:p>
      </dgm:t>
    </dgm:pt>
    <dgm:pt modelId="{EA3753B4-582E-4544-BABE-F199B4FEE86D}" type="parTrans" cxnId="{ECFCD03E-7BE8-4961-82B4-CB7C112A28C1}">
      <dgm:prSet/>
      <dgm:spPr/>
      <dgm:t>
        <a:bodyPr/>
        <a:lstStyle/>
        <a:p>
          <a:endParaRPr lang="de-AT"/>
        </a:p>
      </dgm:t>
    </dgm:pt>
    <dgm:pt modelId="{9EB84E4D-36C5-4940-AB44-BCDC2F0FCC16}" type="sibTrans" cxnId="{ECFCD03E-7BE8-4961-82B4-CB7C112A28C1}">
      <dgm:prSet/>
      <dgm:spPr/>
      <dgm:t>
        <a:bodyPr/>
        <a:lstStyle/>
        <a:p>
          <a:endParaRPr lang="de-AT"/>
        </a:p>
      </dgm:t>
    </dgm:pt>
    <dgm:pt modelId="{D172ADEB-399A-411B-B7C7-499179203535}">
      <dgm:prSet phldrT="[Text]" phldr="1"/>
      <dgm:spPr/>
      <dgm:t>
        <a:bodyPr/>
        <a:lstStyle/>
        <a:p>
          <a:endParaRPr lang="de-AT" dirty="0"/>
        </a:p>
      </dgm:t>
    </dgm:pt>
    <dgm:pt modelId="{A45B2FEC-B0CA-4FCC-A479-2BB49D343940}" type="parTrans" cxnId="{3201C5B3-4CA8-4A11-8CF5-E03BFE090ABE}">
      <dgm:prSet/>
      <dgm:spPr/>
      <dgm:t>
        <a:bodyPr/>
        <a:lstStyle/>
        <a:p>
          <a:endParaRPr lang="de-AT"/>
        </a:p>
      </dgm:t>
    </dgm:pt>
    <dgm:pt modelId="{513060F0-988B-48BD-BECE-C4E0E2E12586}" type="sibTrans" cxnId="{3201C5B3-4CA8-4A11-8CF5-E03BFE090ABE}">
      <dgm:prSet/>
      <dgm:spPr/>
      <dgm:t>
        <a:bodyPr/>
        <a:lstStyle/>
        <a:p>
          <a:endParaRPr lang="de-AT"/>
        </a:p>
      </dgm:t>
    </dgm:pt>
    <dgm:pt modelId="{24831794-EE78-4A25-9545-6B323CCC1BAC}">
      <dgm:prSet phldrT="[Text]"/>
      <dgm:spPr/>
      <dgm:t>
        <a:bodyPr/>
        <a:lstStyle/>
        <a:p>
          <a:r>
            <a:rPr lang="de-AT" dirty="0"/>
            <a:t>2032</a:t>
          </a:r>
        </a:p>
      </dgm:t>
    </dgm:pt>
    <dgm:pt modelId="{5FA0C77B-7538-4D06-B78C-3D5A7644E1AF}" type="parTrans" cxnId="{12400E05-D564-42F1-9635-0FEF260C0980}">
      <dgm:prSet/>
      <dgm:spPr/>
      <dgm:t>
        <a:bodyPr/>
        <a:lstStyle/>
        <a:p>
          <a:endParaRPr lang="de-AT"/>
        </a:p>
      </dgm:t>
    </dgm:pt>
    <dgm:pt modelId="{93222B5F-6797-4F45-B933-BB58AC20231F}" type="sibTrans" cxnId="{12400E05-D564-42F1-9635-0FEF260C0980}">
      <dgm:prSet/>
      <dgm:spPr/>
      <dgm:t>
        <a:bodyPr/>
        <a:lstStyle/>
        <a:p>
          <a:endParaRPr lang="de-AT"/>
        </a:p>
      </dgm:t>
    </dgm:pt>
    <dgm:pt modelId="{36E2F17D-D0BA-4E4C-94F0-8C5DAF8C110D}" type="pres">
      <dgm:prSet presAssocID="{DC3C7FDA-3ED6-479E-83D0-602B95428C07}" presName="Name0" presStyleCnt="0">
        <dgm:presLayoutVars>
          <dgm:dir/>
          <dgm:animLvl val="lvl"/>
          <dgm:resizeHandles val="exact"/>
        </dgm:presLayoutVars>
      </dgm:prSet>
      <dgm:spPr/>
    </dgm:pt>
    <dgm:pt modelId="{E2326949-18F6-4A23-B6FD-FCE8FBBEC0F4}" type="pres">
      <dgm:prSet presAssocID="{90B5510E-5C6B-492E-B61B-0CC5E00B6B55}" presName="parTxOnly" presStyleLbl="node1" presStyleIdx="0" presStyleCnt="3">
        <dgm:presLayoutVars>
          <dgm:chMax val="0"/>
          <dgm:chPref val="0"/>
          <dgm:bulletEnabled val="1"/>
        </dgm:presLayoutVars>
      </dgm:prSet>
      <dgm:spPr/>
    </dgm:pt>
    <dgm:pt modelId="{4B2C318C-B93F-473E-8914-2492121D632E}" type="pres">
      <dgm:prSet presAssocID="{9EB84E4D-36C5-4940-AB44-BCDC2F0FCC16}" presName="parTxOnlySpace" presStyleCnt="0"/>
      <dgm:spPr/>
    </dgm:pt>
    <dgm:pt modelId="{2D80FB1F-CA6B-4B1D-A4EA-1AA70042A34D}" type="pres">
      <dgm:prSet presAssocID="{D172ADEB-399A-411B-B7C7-499179203535}" presName="parTxOnly" presStyleLbl="node1" presStyleIdx="1" presStyleCnt="3" custScaleX="18006">
        <dgm:presLayoutVars>
          <dgm:chMax val="0"/>
          <dgm:chPref val="0"/>
          <dgm:bulletEnabled val="1"/>
        </dgm:presLayoutVars>
      </dgm:prSet>
      <dgm:spPr/>
    </dgm:pt>
    <dgm:pt modelId="{8E34F185-7520-439D-B8EB-2D7783756672}" type="pres">
      <dgm:prSet presAssocID="{513060F0-988B-48BD-BECE-C4E0E2E12586}" presName="parTxOnlySpace" presStyleCnt="0"/>
      <dgm:spPr/>
    </dgm:pt>
    <dgm:pt modelId="{6EF32C68-B2D9-4BE1-9FA9-144977E6B732}" type="pres">
      <dgm:prSet presAssocID="{24831794-EE78-4A25-9545-6B323CCC1BAC}" presName="parTxOnly" presStyleLbl="node1" presStyleIdx="2" presStyleCnt="3">
        <dgm:presLayoutVars>
          <dgm:chMax val="0"/>
          <dgm:chPref val="0"/>
          <dgm:bulletEnabled val="1"/>
        </dgm:presLayoutVars>
      </dgm:prSet>
      <dgm:spPr/>
    </dgm:pt>
  </dgm:ptLst>
  <dgm:cxnLst>
    <dgm:cxn modelId="{12400E05-D564-42F1-9635-0FEF260C0980}" srcId="{DC3C7FDA-3ED6-479E-83D0-602B95428C07}" destId="{24831794-EE78-4A25-9545-6B323CCC1BAC}" srcOrd="2" destOrd="0" parTransId="{5FA0C77B-7538-4D06-B78C-3D5A7644E1AF}" sibTransId="{93222B5F-6797-4F45-B933-BB58AC20231F}"/>
    <dgm:cxn modelId="{1E85583E-6394-4B70-B8CA-B47A1EC4CDC0}" type="presOf" srcId="{24831794-EE78-4A25-9545-6B323CCC1BAC}" destId="{6EF32C68-B2D9-4BE1-9FA9-144977E6B732}" srcOrd="0" destOrd="0" presId="urn:microsoft.com/office/officeart/2005/8/layout/chevron1"/>
    <dgm:cxn modelId="{ECFCD03E-7BE8-4961-82B4-CB7C112A28C1}" srcId="{DC3C7FDA-3ED6-479E-83D0-602B95428C07}" destId="{90B5510E-5C6B-492E-B61B-0CC5E00B6B55}" srcOrd="0" destOrd="0" parTransId="{EA3753B4-582E-4544-BABE-F199B4FEE86D}" sibTransId="{9EB84E4D-36C5-4940-AB44-BCDC2F0FCC16}"/>
    <dgm:cxn modelId="{CF7B1445-9895-401C-8D2F-6BE955B2D31A}" type="presOf" srcId="{D172ADEB-399A-411B-B7C7-499179203535}" destId="{2D80FB1F-CA6B-4B1D-A4EA-1AA70042A34D}" srcOrd="0" destOrd="0" presId="urn:microsoft.com/office/officeart/2005/8/layout/chevron1"/>
    <dgm:cxn modelId="{B1A0506F-E23C-45C7-B206-BEFD73831467}" type="presOf" srcId="{90B5510E-5C6B-492E-B61B-0CC5E00B6B55}" destId="{E2326949-18F6-4A23-B6FD-FCE8FBBEC0F4}" srcOrd="0" destOrd="0" presId="urn:microsoft.com/office/officeart/2005/8/layout/chevron1"/>
    <dgm:cxn modelId="{3201C5B3-4CA8-4A11-8CF5-E03BFE090ABE}" srcId="{DC3C7FDA-3ED6-479E-83D0-602B95428C07}" destId="{D172ADEB-399A-411B-B7C7-499179203535}" srcOrd="1" destOrd="0" parTransId="{A45B2FEC-B0CA-4FCC-A479-2BB49D343940}" sibTransId="{513060F0-988B-48BD-BECE-C4E0E2E12586}"/>
    <dgm:cxn modelId="{A07490E6-FB0A-40EE-B4EB-C0B67BE2DFE4}" type="presOf" srcId="{DC3C7FDA-3ED6-479E-83D0-602B95428C07}" destId="{36E2F17D-D0BA-4E4C-94F0-8C5DAF8C110D}" srcOrd="0" destOrd="0" presId="urn:microsoft.com/office/officeart/2005/8/layout/chevron1"/>
    <dgm:cxn modelId="{0FF06061-A4D1-4CBD-8781-14326F18875E}" type="presParOf" srcId="{36E2F17D-D0BA-4E4C-94F0-8C5DAF8C110D}" destId="{E2326949-18F6-4A23-B6FD-FCE8FBBEC0F4}" srcOrd="0" destOrd="0" presId="urn:microsoft.com/office/officeart/2005/8/layout/chevron1"/>
    <dgm:cxn modelId="{E26F8AAF-A710-4587-B3D5-2C930F022F3C}" type="presParOf" srcId="{36E2F17D-D0BA-4E4C-94F0-8C5DAF8C110D}" destId="{4B2C318C-B93F-473E-8914-2492121D632E}" srcOrd="1" destOrd="0" presId="urn:microsoft.com/office/officeart/2005/8/layout/chevron1"/>
    <dgm:cxn modelId="{E8C586B7-2FCE-45FD-ACBE-5FD1692763D6}" type="presParOf" srcId="{36E2F17D-D0BA-4E4C-94F0-8C5DAF8C110D}" destId="{2D80FB1F-CA6B-4B1D-A4EA-1AA70042A34D}" srcOrd="2" destOrd="0" presId="urn:microsoft.com/office/officeart/2005/8/layout/chevron1"/>
    <dgm:cxn modelId="{6EC0C3F9-540E-44DB-99AE-65FCFC351A0D}" type="presParOf" srcId="{36E2F17D-D0BA-4E4C-94F0-8C5DAF8C110D}" destId="{8E34F185-7520-439D-B8EB-2D7783756672}" srcOrd="3" destOrd="0" presId="urn:microsoft.com/office/officeart/2005/8/layout/chevron1"/>
    <dgm:cxn modelId="{38667EAF-5AF1-4BA9-8866-6CCE17918563}" type="presParOf" srcId="{36E2F17D-D0BA-4E4C-94F0-8C5DAF8C110D}" destId="{6EF32C68-B2D9-4BE1-9FA9-144977E6B732}" srcOrd="4" destOrd="0" presId="urn:microsoft.com/office/officeart/2005/8/layout/chevron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326949-18F6-4A23-B6FD-FCE8FBBEC0F4}">
      <dsp:nvSpPr>
        <dsp:cNvPr id="0" name=""/>
        <dsp:cNvSpPr/>
      </dsp:nvSpPr>
      <dsp:spPr>
        <a:xfrm>
          <a:off x="1314" y="0"/>
          <a:ext cx="4399027" cy="432048"/>
        </a:xfrm>
        <a:prstGeom prst="chevron">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0013" tIns="33338" rIns="33338" bIns="33338" numCol="1" spcCol="1270" anchor="ctr" anchorCtr="0">
          <a:noAutofit/>
        </a:bodyPr>
        <a:lstStyle/>
        <a:p>
          <a:pPr marL="0" lvl="0" indent="0" algn="ctr" defTabSz="1111250">
            <a:lnSpc>
              <a:spcPct val="90000"/>
            </a:lnSpc>
            <a:spcBef>
              <a:spcPct val="0"/>
            </a:spcBef>
            <a:spcAft>
              <a:spcPct val="35000"/>
            </a:spcAft>
            <a:buNone/>
          </a:pPr>
          <a:r>
            <a:rPr lang="de-AT" sz="2500" kern="1200"/>
            <a:t>2018</a:t>
          </a:r>
          <a:endParaRPr lang="de-AT" sz="2500" kern="1200" dirty="0"/>
        </a:p>
      </dsp:txBody>
      <dsp:txXfrm>
        <a:off x="217338" y="0"/>
        <a:ext cx="3966979" cy="432048"/>
      </dsp:txXfrm>
    </dsp:sp>
    <dsp:sp modelId="{2D80FB1F-CA6B-4B1D-A4EA-1AA70042A34D}">
      <dsp:nvSpPr>
        <dsp:cNvPr id="0" name=""/>
        <dsp:cNvSpPr/>
      </dsp:nvSpPr>
      <dsp:spPr>
        <a:xfrm>
          <a:off x="3960439" y="0"/>
          <a:ext cx="792088" cy="432048"/>
        </a:xfrm>
        <a:prstGeom prst="chevron">
          <a:avLst/>
        </a:prstGeom>
        <a:solidFill>
          <a:schemeClr val="accent2">
            <a:hueOff val="2340759"/>
            <a:satOff val="-2919"/>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13335" rIns="13335" bIns="13335" numCol="1" spcCol="1270" anchor="ctr" anchorCtr="0">
          <a:noAutofit/>
        </a:bodyPr>
        <a:lstStyle/>
        <a:p>
          <a:pPr marL="0" lvl="0" indent="0" algn="ctr" defTabSz="444500">
            <a:lnSpc>
              <a:spcPct val="90000"/>
            </a:lnSpc>
            <a:spcBef>
              <a:spcPct val="0"/>
            </a:spcBef>
            <a:spcAft>
              <a:spcPct val="35000"/>
            </a:spcAft>
            <a:buNone/>
          </a:pPr>
          <a:endParaRPr lang="de-AT" sz="1000" kern="1200" dirty="0"/>
        </a:p>
      </dsp:txBody>
      <dsp:txXfrm>
        <a:off x="4176463" y="0"/>
        <a:ext cx="360040" cy="432048"/>
      </dsp:txXfrm>
    </dsp:sp>
    <dsp:sp modelId="{6EF32C68-B2D9-4BE1-9FA9-144977E6B732}">
      <dsp:nvSpPr>
        <dsp:cNvPr id="0" name=""/>
        <dsp:cNvSpPr/>
      </dsp:nvSpPr>
      <dsp:spPr>
        <a:xfrm>
          <a:off x="4312625" y="0"/>
          <a:ext cx="4399027" cy="432048"/>
        </a:xfrm>
        <a:prstGeom prst="chevron">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0013" tIns="33338" rIns="33338" bIns="33338" numCol="1" spcCol="1270" anchor="ctr" anchorCtr="0">
          <a:noAutofit/>
        </a:bodyPr>
        <a:lstStyle/>
        <a:p>
          <a:pPr marL="0" lvl="0" indent="0" algn="ctr" defTabSz="1111250">
            <a:lnSpc>
              <a:spcPct val="90000"/>
            </a:lnSpc>
            <a:spcBef>
              <a:spcPct val="0"/>
            </a:spcBef>
            <a:spcAft>
              <a:spcPct val="35000"/>
            </a:spcAft>
            <a:buNone/>
          </a:pPr>
          <a:r>
            <a:rPr lang="de-AT" sz="2500" kern="1200" dirty="0"/>
            <a:t>2032</a:t>
          </a:r>
        </a:p>
      </dsp:txBody>
      <dsp:txXfrm>
        <a:off x="4528649" y="0"/>
        <a:ext cx="3966979" cy="432048"/>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de-AT"/>
          </a:p>
        </p:txBody>
      </p:sp>
      <p:sp>
        <p:nvSpPr>
          <p:cNvPr id="3" name="Datumsplatzhalt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41D3E46A-549E-43F1-8DF5-4D4AE7E694E7}" type="datetimeFigureOut">
              <a:rPr lang="de-AT" smtClean="0"/>
              <a:t>22.06.2021</a:t>
            </a:fld>
            <a:endParaRPr lang="de-AT"/>
          </a:p>
        </p:txBody>
      </p:sp>
      <p:sp>
        <p:nvSpPr>
          <p:cNvPr id="4" name="Folienbildplatzhalt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de-AT"/>
          </a:p>
        </p:txBody>
      </p:sp>
      <p:sp>
        <p:nvSpPr>
          <p:cNvPr id="5" name="Notizenplatzhalt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6" name="Fußzeilenplatzhalt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de-AT"/>
          </a:p>
        </p:txBody>
      </p:sp>
      <p:sp>
        <p:nvSpPr>
          <p:cNvPr id="7" name="Foliennummernplatzhalt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2A4185A3-F50B-41A3-B380-4E4596700087}" type="slidenum">
              <a:rPr lang="de-AT" smtClean="0"/>
              <a:t>‹Nr.›</a:t>
            </a:fld>
            <a:endParaRPr lang="de-AT"/>
          </a:p>
        </p:txBody>
      </p:sp>
    </p:spTree>
    <p:extLst>
      <p:ext uri="{BB962C8B-B14F-4D97-AF65-F5344CB8AC3E}">
        <p14:creationId xmlns:p14="http://schemas.microsoft.com/office/powerpoint/2010/main" val="32615397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dirty="0"/>
              <a:t>Die Lösung: Menschen</a:t>
            </a:r>
            <a:r>
              <a:rPr lang="de-AT" baseline="0" dirty="0"/>
              <a:t> ab etwa 55 helfen den noch Älteren bzw. Familien mit kleinen Kindern und bekommen dafür eine Zeitgutschrift die sie später wenn sie selbst Hilfe brauchen, einlösen können. So bauen wir ein individuelles Zeitpolster auf. </a:t>
            </a:r>
          </a:p>
          <a:p>
            <a:r>
              <a:rPr lang="de-AT" baseline="0" dirty="0"/>
              <a:t>Als Sicherheit wird je Stunde ein kleiner Euro Betrag hinterlegt.</a:t>
            </a:r>
          </a:p>
        </p:txBody>
      </p:sp>
      <p:sp>
        <p:nvSpPr>
          <p:cNvPr id="4" name="Foliennummernplatzhalter 3"/>
          <p:cNvSpPr>
            <a:spLocks noGrp="1"/>
          </p:cNvSpPr>
          <p:nvPr>
            <p:ph type="sldNum" sz="quarter" idx="10"/>
          </p:nvPr>
        </p:nvSpPr>
        <p:spPr/>
        <p:txBody>
          <a:bodyPr/>
          <a:lstStyle/>
          <a:p>
            <a:fld id="{2A4185A3-F50B-41A3-B380-4E4596700087}" type="slidenum">
              <a:rPr lang="de-AT" smtClean="0"/>
              <a:t>2</a:t>
            </a:fld>
            <a:endParaRPr lang="de-AT"/>
          </a:p>
        </p:txBody>
      </p:sp>
    </p:spTree>
    <p:extLst>
      <p:ext uri="{BB962C8B-B14F-4D97-AF65-F5344CB8AC3E}">
        <p14:creationId xmlns:p14="http://schemas.microsoft.com/office/powerpoint/2010/main" val="1942642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endParaRPr lang="de-AT"/>
          </a:p>
        </p:txBody>
      </p:sp>
      <p:sp>
        <p:nvSpPr>
          <p:cNvPr id="4" name="Datumsplatzhalter 3"/>
          <p:cNvSpPr>
            <a:spLocks noGrp="1"/>
          </p:cNvSpPr>
          <p:nvPr>
            <p:ph type="dt" sz="half" idx="10"/>
          </p:nvPr>
        </p:nvSpPr>
        <p:spPr/>
        <p:txBody>
          <a:bodyPr/>
          <a:lstStyle/>
          <a:p>
            <a:fld id="{0A784214-10D0-4400-8EF0-DBFEC2E4E63F}" type="datetimeFigureOut">
              <a:rPr lang="de-AT" smtClean="0"/>
              <a:t>22.06.2021</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EA39B788-93E8-4CCB-B861-DBBBD6D0A6A5}" type="slidenum">
              <a:rPr lang="de-AT" smtClean="0"/>
              <a:t>‹Nr.›</a:t>
            </a:fld>
            <a:endParaRPr lang="de-AT"/>
          </a:p>
        </p:txBody>
      </p:sp>
    </p:spTree>
    <p:extLst>
      <p:ext uri="{BB962C8B-B14F-4D97-AF65-F5344CB8AC3E}">
        <p14:creationId xmlns:p14="http://schemas.microsoft.com/office/powerpoint/2010/main" val="22076126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p>
            <a:fld id="{0A784214-10D0-4400-8EF0-DBFEC2E4E63F}" type="datetimeFigureOut">
              <a:rPr lang="de-AT" smtClean="0"/>
              <a:t>22.06.2021</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EA39B788-93E8-4CCB-B861-DBBBD6D0A6A5}" type="slidenum">
              <a:rPr lang="de-AT" smtClean="0"/>
              <a:t>‹Nr.›</a:t>
            </a:fld>
            <a:endParaRPr lang="de-AT"/>
          </a:p>
        </p:txBody>
      </p:sp>
    </p:spTree>
    <p:extLst>
      <p:ext uri="{BB962C8B-B14F-4D97-AF65-F5344CB8AC3E}">
        <p14:creationId xmlns:p14="http://schemas.microsoft.com/office/powerpoint/2010/main" val="1301868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p>
            <a:fld id="{0A784214-10D0-4400-8EF0-DBFEC2E4E63F}" type="datetimeFigureOut">
              <a:rPr lang="de-AT" smtClean="0"/>
              <a:t>22.06.2021</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EA39B788-93E8-4CCB-B861-DBBBD6D0A6A5}" type="slidenum">
              <a:rPr lang="de-AT" smtClean="0"/>
              <a:t>‹Nr.›</a:t>
            </a:fld>
            <a:endParaRPr lang="de-AT"/>
          </a:p>
        </p:txBody>
      </p:sp>
    </p:spTree>
    <p:extLst>
      <p:ext uri="{BB962C8B-B14F-4D97-AF65-F5344CB8AC3E}">
        <p14:creationId xmlns:p14="http://schemas.microsoft.com/office/powerpoint/2010/main" val="2844483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lgn="l">
              <a:defRPr/>
            </a:lvl1p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p:cNvSpPr>
            <a:spLocks noGrp="1"/>
          </p:cNvSpPr>
          <p:nvPr>
            <p:ph type="dt" sz="half" idx="10"/>
          </p:nvPr>
        </p:nvSpPr>
        <p:spPr/>
        <p:txBody>
          <a:bodyPr/>
          <a:lstStyle/>
          <a:p>
            <a:fld id="{0A784214-10D0-4400-8EF0-DBFEC2E4E63F}" type="datetimeFigureOut">
              <a:rPr lang="de-AT" smtClean="0"/>
              <a:t>22.06.2021</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EA39B788-93E8-4CCB-B861-DBBBD6D0A6A5}" type="slidenum">
              <a:rPr lang="de-AT" smtClean="0"/>
              <a:t>‹Nr.›</a:t>
            </a:fld>
            <a:endParaRPr lang="de-AT"/>
          </a:p>
        </p:txBody>
      </p:sp>
    </p:spTree>
    <p:extLst>
      <p:ext uri="{BB962C8B-B14F-4D97-AF65-F5344CB8AC3E}">
        <p14:creationId xmlns:p14="http://schemas.microsoft.com/office/powerpoint/2010/main" val="8612397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p>
            <a:fld id="{0A784214-10D0-4400-8EF0-DBFEC2E4E63F}" type="datetimeFigureOut">
              <a:rPr lang="de-AT" smtClean="0"/>
              <a:t>22.06.2021</a:t>
            </a:fld>
            <a:endParaRPr lang="de-AT"/>
          </a:p>
        </p:txBody>
      </p:sp>
      <p:sp>
        <p:nvSpPr>
          <p:cNvPr id="5" name="Fußzeilenplatzhalter 4"/>
          <p:cNvSpPr>
            <a:spLocks noGrp="1"/>
          </p:cNvSpPr>
          <p:nvPr>
            <p:ph type="ftr" sz="quarter" idx="11"/>
          </p:nvPr>
        </p:nvSpPr>
        <p:spPr/>
        <p:txBody>
          <a:bodyPr/>
          <a:lstStyle/>
          <a:p>
            <a:endParaRPr lang="de-AT"/>
          </a:p>
        </p:txBody>
      </p:sp>
      <p:sp>
        <p:nvSpPr>
          <p:cNvPr id="6" name="Foliennummernplatzhalter 5"/>
          <p:cNvSpPr>
            <a:spLocks noGrp="1"/>
          </p:cNvSpPr>
          <p:nvPr>
            <p:ph type="sldNum" sz="quarter" idx="12"/>
          </p:nvPr>
        </p:nvSpPr>
        <p:spPr/>
        <p:txBody>
          <a:bodyPr/>
          <a:lstStyle/>
          <a:p>
            <a:fld id="{EA39B788-93E8-4CCB-B861-DBBBD6D0A6A5}" type="slidenum">
              <a:rPr lang="de-AT" smtClean="0"/>
              <a:t>‹Nr.›</a:t>
            </a:fld>
            <a:endParaRPr lang="de-AT"/>
          </a:p>
        </p:txBody>
      </p:sp>
    </p:spTree>
    <p:extLst>
      <p:ext uri="{BB962C8B-B14F-4D97-AF65-F5344CB8AC3E}">
        <p14:creationId xmlns:p14="http://schemas.microsoft.com/office/powerpoint/2010/main" val="34744907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4"/>
          <p:cNvSpPr>
            <a:spLocks noGrp="1"/>
          </p:cNvSpPr>
          <p:nvPr>
            <p:ph type="dt" sz="half" idx="10"/>
          </p:nvPr>
        </p:nvSpPr>
        <p:spPr/>
        <p:txBody>
          <a:bodyPr/>
          <a:lstStyle/>
          <a:p>
            <a:fld id="{0A784214-10D0-4400-8EF0-DBFEC2E4E63F}" type="datetimeFigureOut">
              <a:rPr lang="de-AT" smtClean="0"/>
              <a:t>22.06.2021</a:t>
            </a:fld>
            <a:endParaRPr lang="de-AT"/>
          </a:p>
        </p:txBody>
      </p:sp>
      <p:sp>
        <p:nvSpPr>
          <p:cNvPr id="6" name="Fußzeilenplatzhalter 5"/>
          <p:cNvSpPr>
            <a:spLocks noGrp="1"/>
          </p:cNvSpPr>
          <p:nvPr>
            <p:ph type="ftr" sz="quarter" idx="11"/>
          </p:nvPr>
        </p:nvSpPr>
        <p:spPr/>
        <p:txBody>
          <a:bodyPr/>
          <a:lstStyle/>
          <a:p>
            <a:endParaRPr lang="de-AT"/>
          </a:p>
        </p:txBody>
      </p:sp>
      <p:sp>
        <p:nvSpPr>
          <p:cNvPr id="7" name="Foliennummernplatzhalter 6"/>
          <p:cNvSpPr>
            <a:spLocks noGrp="1"/>
          </p:cNvSpPr>
          <p:nvPr>
            <p:ph type="sldNum" sz="quarter" idx="12"/>
          </p:nvPr>
        </p:nvSpPr>
        <p:spPr/>
        <p:txBody>
          <a:bodyPr/>
          <a:lstStyle/>
          <a:p>
            <a:fld id="{EA39B788-93E8-4CCB-B861-DBBBD6D0A6A5}" type="slidenum">
              <a:rPr lang="de-AT" smtClean="0"/>
              <a:t>‹Nr.›</a:t>
            </a:fld>
            <a:endParaRPr lang="de-AT"/>
          </a:p>
        </p:txBody>
      </p:sp>
    </p:spTree>
    <p:extLst>
      <p:ext uri="{BB962C8B-B14F-4D97-AF65-F5344CB8AC3E}">
        <p14:creationId xmlns:p14="http://schemas.microsoft.com/office/powerpoint/2010/main" val="18242742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6"/>
          <p:cNvSpPr>
            <a:spLocks noGrp="1"/>
          </p:cNvSpPr>
          <p:nvPr>
            <p:ph type="dt" sz="half" idx="10"/>
          </p:nvPr>
        </p:nvSpPr>
        <p:spPr/>
        <p:txBody>
          <a:bodyPr/>
          <a:lstStyle/>
          <a:p>
            <a:fld id="{0A784214-10D0-4400-8EF0-DBFEC2E4E63F}" type="datetimeFigureOut">
              <a:rPr lang="de-AT" smtClean="0"/>
              <a:t>22.06.2021</a:t>
            </a:fld>
            <a:endParaRPr lang="de-AT"/>
          </a:p>
        </p:txBody>
      </p:sp>
      <p:sp>
        <p:nvSpPr>
          <p:cNvPr id="8" name="Fußzeilenplatzhalter 7"/>
          <p:cNvSpPr>
            <a:spLocks noGrp="1"/>
          </p:cNvSpPr>
          <p:nvPr>
            <p:ph type="ftr" sz="quarter" idx="11"/>
          </p:nvPr>
        </p:nvSpPr>
        <p:spPr/>
        <p:txBody>
          <a:bodyPr/>
          <a:lstStyle/>
          <a:p>
            <a:endParaRPr lang="de-AT"/>
          </a:p>
        </p:txBody>
      </p:sp>
      <p:sp>
        <p:nvSpPr>
          <p:cNvPr id="9" name="Foliennummernplatzhalter 8"/>
          <p:cNvSpPr>
            <a:spLocks noGrp="1"/>
          </p:cNvSpPr>
          <p:nvPr>
            <p:ph type="sldNum" sz="quarter" idx="12"/>
          </p:nvPr>
        </p:nvSpPr>
        <p:spPr/>
        <p:txBody>
          <a:bodyPr/>
          <a:lstStyle/>
          <a:p>
            <a:fld id="{EA39B788-93E8-4CCB-B861-DBBBD6D0A6A5}" type="slidenum">
              <a:rPr lang="de-AT" smtClean="0"/>
              <a:t>‹Nr.›</a:t>
            </a:fld>
            <a:endParaRPr lang="de-AT"/>
          </a:p>
        </p:txBody>
      </p:sp>
    </p:spTree>
    <p:extLst>
      <p:ext uri="{BB962C8B-B14F-4D97-AF65-F5344CB8AC3E}">
        <p14:creationId xmlns:p14="http://schemas.microsoft.com/office/powerpoint/2010/main" val="26476168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2"/>
          <p:cNvSpPr>
            <a:spLocks noGrp="1"/>
          </p:cNvSpPr>
          <p:nvPr>
            <p:ph type="dt" sz="half" idx="10"/>
          </p:nvPr>
        </p:nvSpPr>
        <p:spPr/>
        <p:txBody>
          <a:bodyPr/>
          <a:lstStyle/>
          <a:p>
            <a:fld id="{0A784214-10D0-4400-8EF0-DBFEC2E4E63F}" type="datetimeFigureOut">
              <a:rPr lang="de-AT" smtClean="0"/>
              <a:t>22.06.2021</a:t>
            </a:fld>
            <a:endParaRPr lang="de-AT"/>
          </a:p>
        </p:txBody>
      </p:sp>
      <p:sp>
        <p:nvSpPr>
          <p:cNvPr id="4" name="Fußzeilenplatzhalter 3"/>
          <p:cNvSpPr>
            <a:spLocks noGrp="1"/>
          </p:cNvSpPr>
          <p:nvPr>
            <p:ph type="ftr" sz="quarter" idx="11"/>
          </p:nvPr>
        </p:nvSpPr>
        <p:spPr/>
        <p:txBody>
          <a:bodyPr/>
          <a:lstStyle/>
          <a:p>
            <a:endParaRPr lang="de-AT"/>
          </a:p>
        </p:txBody>
      </p:sp>
      <p:sp>
        <p:nvSpPr>
          <p:cNvPr id="5" name="Foliennummernplatzhalter 4"/>
          <p:cNvSpPr>
            <a:spLocks noGrp="1"/>
          </p:cNvSpPr>
          <p:nvPr>
            <p:ph type="sldNum" sz="quarter" idx="12"/>
          </p:nvPr>
        </p:nvSpPr>
        <p:spPr/>
        <p:txBody>
          <a:bodyPr/>
          <a:lstStyle/>
          <a:p>
            <a:fld id="{EA39B788-93E8-4CCB-B861-DBBBD6D0A6A5}" type="slidenum">
              <a:rPr lang="de-AT" smtClean="0"/>
              <a:t>‹Nr.›</a:t>
            </a:fld>
            <a:endParaRPr lang="de-AT"/>
          </a:p>
        </p:txBody>
      </p:sp>
    </p:spTree>
    <p:extLst>
      <p:ext uri="{BB962C8B-B14F-4D97-AF65-F5344CB8AC3E}">
        <p14:creationId xmlns:p14="http://schemas.microsoft.com/office/powerpoint/2010/main" val="2984825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0A784214-10D0-4400-8EF0-DBFEC2E4E63F}" type="datetimeFigureOut">
              <a:rPr lang="de-AT" smtClean="0"/>
              <a:t>22.06.2021</a:t>
            </a:fld>
            <a:endParaRPr lang="de-AT"/>
          </a:p>
        </p:txBody>
      </p:sp>
      <p:sp>
        <p:nvSpPr>
          <p:cNvPr id="3" name="Fußzeilenplatzhalter 2"/>
          <p:cNvSpPr>
            <a:spLocks noGrp="1"/>
          </p:cNvSpPr>
          <p:nvPr>
            <p:ph type="ftr" sz="quarter" idx="11"/>
          </p:nvPr>
        </p:nvSpPr>
        <p:spPr/>
        <p:txBody>
          <a:bodyPr/>
          <a:lstStyle/>
          <a:p>
            <a:endParaRPr lang="de-AT"/>
          </a:p>
        </p:txBody>
      </p:sp>
      <p:sp>
        <p:nvSpPr>
          <p:cNvPr id="4" name="Foliennummernplatzhalter 3"/>
          <p:cNvSpPr>
            <a:spLocks noGrp="1"/>
          </p:cNvSpPr>
          <p:nvPr>
            <p:ph type="sldNum" sz="quarter" idx="12"/>
          </p:nvPr>
        </p:nvSpPr>
        <p:spPr/>
        <p:txBody>
          <a:bodyPr/>
          <a:lstStyle/>
          <a:p>
            <a:fld id="{EA39B788-93E8-4CCB-B861-DBBBD6D0A6A5}" type="slidenum">
              <a:rPr lang="de-AT" smtClean="0"/>
              <a:t>‹Nr.›</a:t>
            </a:fld>
            <a:endParaRPr lang="de-AT"/>
          </a:p>
        </p:txBody>
      </p:sp>
    </p:spTree>
    <p:extLst>
      <p:ext uri="{BB962C8B-B14F-4D97-AF65-F5344CB8AC3E}">
        <p14:creationId xmlns:p14="http://schemas.microsoft.com/office/powerpoint/2010/main" val="41990345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fld id="{0A784214-10D0-4400-8EF0-DBFEC2E4E63F}" type="datetimeFigureOut">
              <a:rPr lang="de-AT" smtClean="0"/>
              <a:t>22.06.2021</a:t>
            </a:fld>
            <a:endParaRPr lang="de-AT"/>
          </a:p>
        </p:txBody>
      </p:sp>
      <p:sp>
        <p:nvSpPr>
          <p:cNvPr id="6" name="Fußzeilenplatzhalter 5"/>
          <p:cNvSpPr>
            <a:spLocks noGrp="1"/>
          </p:cNvSpPr>
          <p:nvPr>
            <p:ph type="ftr" sz="quarter" idx="11"/>
          </p:nvPr>
        </p:nvSpPr>
        <p:spPr/>
        <p:txBody>
          <a:bodyPr/>
          <a:lstStyle/>
          <a:p>
            <a:endParaRPr lang="de-AT"/>
          </a:p>
        </p:txBody>
      </p:sp>
      <p:sp>
        <p:nvSpPr>
          <p:cNvPr id="7" name="Foliennummernplatzhalter 6"/>
          <p:cNvSpPr>
            <a:spLocks noGrp="1"/>
          </p:cNvSpPr>
          <p:nvPr>
            <p:ph type="sldNum" sz="quarter" idx="12"/>
          </p:nvPr>
        </p:nvSpPr>
        <p:spPr/>
        <p:txBody>
          <a:bodyPr/>
          <a:lstStyle/>
          <a:p>
            <a:fld id="{EA39B788-93E8-4CCB-B861-DBBBD6D0A6A5}" type="slidenum">
              <a:rPr lang="de-AT" smtClean="0"/>
              <a:t>‹Nr.›</a:t>
            </a:fld>
            <a:endParaRPr lang="de-AT"/>
          </a:p>
        </p:txBody>
      </p:sp>
    </p:spTree>
    <p:extLst>
      <p:ext uri="{BB962C8B-B14F-4D97-AF65-F5344CB8AC3E}">
        <p14:creationId xmlns:p14="http://schemas.microsoft.com/office/powerpoint/2010/main" val="38635965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AT"/>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fld id="{0A784214-10D0-4400-8EF0-DBFEC2E4E63F}" type="datetimeFigureOut">
              <a:rPr lang="de-AT" smtClean="0"/>
              <a:t>22.06.2021</a:t>
            </a:fld>
            <a:endParaRPr lang="de-AT"/>
          </a:p>
        </p:txBody>
      </p:sp>
      <p:sp>
        <p:nvSpPr>
          <p:cNvPr id="6" name="Fußzeilenplatzhalter 5"/>
          <p:cNvSpPr>
            <a:spLocks noGrp="1"/>
          </p:cNvSpPr>
          <p:nvPr>
            <p:ph type="ftr" sz="quarter" idx="11"/>
          </p:nvPr>
        </p:nvSpPr>
        <p:spPr/>
        <p:txBody>
          <a:bodyPr/>
          <a:lstStyle/>
          <a:p>
            <a:endParaRPr lang="de-AT"/>
          </a:p>
        </p:txBody>
      </p:sp>
      <p:sp>
        <p:nvSpPr>
          <p:cNvPr id="7" name="Foliennummernplatzhalter 6"/>
          <p:cNvSpPr>
            <a:spLocks noGrp="1"/>
          </p:cNvSpPr>
          <p:nvPr>
            <p:ph type="sldNum" sz="quarter" idx="12"/>
          </p:nvPr>
        </p:nvSpPr>
        <p:spPr/>
        <p:txBody>
          <a:bodyPr/>
          <a:lstStyle/>
          <a:p>
            <a:fld id="{EA39B788-93E8-4CCB-B861-DBBBD6D0A6A5}" type="slidenum">
              <a:rPr lang="de-AT" smtClean="0"/>
              <a:t>‹Nr.›</a:t>
            </a:fld>
            <a:endParaRPr lang="de-AT"/>
          </a:p>
        </p:txBody>
      </p:sp>
    </p:spTree>
    <p:extLst>
      <p:ext uri="{BB962C8B-B14F-4D97-AF65-F5344CB8AC3E}">
        <p14:creationId xmlns:p14="http://schemas.microsoft.com/office/powerpoint/2010/main" val="22022097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6275040" cy="1143000"/>
          </a:xfrm>
          <a:prstGeom prst="rect">
            <a:avLst/>
          </a:prstGeom>
        </p:spPr>
        <p:txBody>
          <a:bodyPr vert="horz" lIns="91440" tIns="45720" rIns="91440" bIns="45720" rtlCol="0" anchor="ctr">
            <a:noAutofit/>
          </a:bodyPr>
          <a:lstStyle/>
          <a:p>
            <a:r>
              <a:rPr lang="de-DE" dirty="0"/>
              <a:t>Titelmasterformat durch Klicken bearbeiten</a:t>
            </a:r>
            <a:endParaRPr lang="de-AT" dirty="0"/>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784214-10D0-4400-8EF0-DBFEC2E4E63F}" type="datetimeFigureOut">
              <a:rPr lang="de-AT" smtClean="0"/>
              <a:t>22.06.2021</a:t>
            </a:fld>
            <a:endParaRPr lang="de-AT"/>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AT"/>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39B788-93E8-4CCB-B861-DBBBD6D0A6A5}" type="slidenum">
              <a:rPr lang="de-AT" smtClean="0"/>
              <a:t>‹Nr.›</a:t>
            </a:fld>
            <a:endParaRPr lang="de-AT"/>
          </a:p>
        </p:txBody>
      </p:sp>
      <p:pic>
        <p:nvPicPr>
          <p:cNvPr id="7" name="Grafik 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804248" y="260648"/>
            <a:ext cx="2160240" cy="1152128"/>
          </a:xfrm>
          <a:prstGeom prst="rect">
            <a:avLst/>
          </a:prstGeom>
        </p:spPr>
      </p:pic>
    </p:spTree>
    <p:extLst>
      <p:ext uri="{BB962C8B-B14F-4D97-AF65-F5344CB8AC3E}">
        <p14:creationId xmlns:p14="http://schemas.microsoft.com/office/powerpoint/2010/main" val="849906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000" kern="1200">
          <a:solidFill>
            <a:srgbClr val="568026"/>
          </a:solidFill>
          <a:latin typeface="Source Sans Pro Black" panose="020B0803030403020204" pitchFamily="34" charset="0"/>
          <a:ea typeface="Source Sans Pro Black" panose="020B0803030403020204" pitchFamily="34" charset="0"/>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Source Sans Pro" panose="020B0503030403020204" pitchFamily="34" charset="0"/>
          <a:ea typeface="Source Sans Pro" panose="020B0503030403020204" pitchFamily="34" charset="0"/>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Source Sans Pro" panose="020B0503030403020204" pitchFamily="34" charset="0"/>
          <a:ea typeface="Source Sans Pro" panose="020B0503030403020204" pitchFamily="34" charset="0"/>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Source Sans Pro" panose="020B0503030403020204" pitchFamily="34" charset="0"/>
          <a:ea typeface="Source Sans Pro" panose="020B0503030403020204" pitchFamily="34" charset="0"/>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Source Sans Pro" panose="020B0503030403020204" pitchFamily="34" charset="0"/>
          <a:ea typeface="Source Sans Pro" panose="020B0503030403020204" pitchFamily="34" charset="0"/>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Source Sans Pro" panose="020B0503030403020204" pitchFamily="34" charset="0"/>
          <a:ea typeface="Source Sans Pro" panose="020B0503030403020204" pitchFamily="34" charset="0"/>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13" Type="http://schemas.openxmlformats.org/officeDocument/2006/relationships/image" Target="../media/image7.png"/><Relationship Id="rId3" Type="http://schemas.openxmlformats.org/officeDocument/2006/relationships/image" Target="../media/image3.png"/><Relationship Id="rId7" Type="http://schemas.openxmlformats.org/officeDocument/2006/relationships/diagramColors" Target="../diagrams/colors1.xml"/><Relationship Id="rId12"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QuickStyle" Target="../diagrams/quickStyle1.xml"/><Relationship Id="rId11" Type="http://schemas.microsoft.com/office/2007/relationships/hdphoto" Target="../media/hdphoto1.wdp"/><Relationship Id="rId5" Type="http://schemas.openxmlformats.org/officeDocument/2006/relationships/diagramLayout" Target="../diagrams/layout1.xml"/><Relationship Id="rId10" Type="http://schemas.openxmlformats.org/officeDocument/2006/relationships/image" Target="../media/image5.png"/><Relationship Id="rId4" Type="http://schemas.openxmlformats.org/officeDocument/2006/relationships/diagramData" Target="../diagrams/data1.xml"/><Relationship Id="rId9"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de-AT" dirty="0"/>
              <a:t>Das neue Betreuungs- und Vorsorgenetzwerk</a:t>
            </a:r>
          </a:p>
        </p:txBody>
      </p:sp>
      <p:sp>
        <p:nvSpPr>
          <p:cNvPr id="3" name="Untertitel 2"/>
          <p:cNvSpPr>
            <a:spLocks noGrp="1"/>
          </p:cNvSpPr>
          <p:nvPr>
            <p:ph type="subTitle" idx="1"/>
          </p:nvPr>
        </p:nvSpPr>
        <p:spPr>
          <a:xfrm>
            <a:off x="395536" y="4077072"/>
            <a:ext cx="4112802" cy="2891168"/>
          </a:xfrm>
        </p:spPr>
        <p:txBody>
          <a:bodyPr/>
          <a:lstStyle/>
          <a:p>
            <a:endParaRPr lang="de-AT" dirty="0"/>
          </a:p>
          <a:p>
            <a:r>
              <a:rPr lang="de-AT" dirty="0"/>
              <a:t>Betreuung und Vorsorge aus einer Hand!</a:t>
            </a:r>
          </a:p>
        </p:txBody>
      </p:sp>
      <p:pic>
        <p:nvPicPr>
          <p:cNvPr id="4" name="Grafik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11493" y="3778192"/>
            <a:ext cx="4352995" cy="2891168"/>
          </a:xfrm>
          <a:prstGeom prst="rect">
            <a:avLst/>
          </a:prstGeom>
        </p:spPr>
      </p:pic>
    </p:spTree>
    <p:extLst>
      <p:ext uri="{BB962C8B-B14F-4D97-AF65-F5344CB8AC3E}">
        <p14:creationId xmlns:p14="http://schemas.microsoft.com/office/powerpoint/2010/main" val="6572753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AT" dirty="0"/>
              <a:t>Lösung des Problems</a:t>
            </a:r>
          </a:p>
        </p:txBody>
      </p:sp>
      <p:sp>
        <p:nvSpPr>
          <p:cNvPr id="4" name="Rechteck 3"/>
          <p:cNvSpPr/>
          <p:nvPr/>
        </p:nvSpPr>
        <p:spPr>
          <a:xfrm>
            <a:off x="4788024" y="2060848"/>
            <a:ext cx="4176464" cy="4248472"/>
          </a:xfrm>
          <a:prstGeom prst="rect">
            <a:avLst/>
          </a:prstGeom>
          <a:solidFill>
            <a:srgbClr val="568026">
              <a:alpha val="50000"/>
            </a:srgbClr>
          </a:solidFill>
          <a:ln w="508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a:p>
        </p:txBody>
      </p:sp>
      <p:sp>
        <p:nvSpPr>
          <p:cNvPr id="5" name="Rechteck 4"/>
          <p:cNvSpPr/>
          <p:nvPr/>
        </p:nvSpPr>
        <p:spPr>
          <a:xfrm>
            <a:off x="251520" y="2060848"/>
            <a:ext cx="4176464" cy="4248472"/>
          </a:xfrm>
          <a:prstGeom prst="rect">
            <a:avLst/>
          </a:prstGeom>
          <a:solidFill>
            <a:srgbClr val="568026">
              <a:alpha val="50196"/>
            </a:srgbClr>
          </a:solidFill>
          <a:ln w="508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AT" dirty="0"/>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15996" y="4855553"/>
            <a:ext cx="1740380" cy="9497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91460" y="4581128"/>
            <a:ext cx="1740380" cy="9497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aphicFrame>
        <p:nvGraphicFramePr>
          <p:cNvPr id="8" name="Diagramm 7"/>
          <p:cNvGraphicFramePr/>
          <p:nvPr>
            <p:extLst>
              <p:ext uri="{D42A27DB-BD31-4B8C-83A1-F6EECF244321}">
                <p14:modId xmlns:p14="http://schemas.microsoft.com/office/powerpoint/2010/main" val="3907552424"/>
              </p:ext>
            </p:extLst>
          </p:nvPr>
        </p:nvGraphicFramePr>
        <p:xfrm>
          <a:off x="251520" y="1556792"/>
          <a:ext cx="8712968" cy="43204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9"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32566" y="2457052"/>
            <a:ext cx="1187106" cy="17640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pic>
        <p:nvPicPr>
          <p:cNvPr id="10" name="Picture 7"/>
          <p:cNvPicPr>
            <a:picLocks noChangeAspect="1" noChangeArrowheads="1"/>
          </p:cNvPicPr>
          <p:nvPr/>
        </p:nvPicPr>
        <p:blipFill>
          <a:blip r:embed="rId10">
            <a:extLst>
              <a:ext uri="{BEBA8EAE-BF5A-486C-A8C5-ECC9F3942E4B}">
                <a14:imgProps xmlns:a14="http://schemas.microsoft.com/office/drawing/2010/main">
                  <a14:imgLayer r:embed="rId11">
                    <a14:imgEffect>
                      <a14:brightnessContrast contrast="-40000"/>
                    </a14:imgEffect>
                  </a14:imgLayer>
                </a14:imgProps>
              </a:ext>
              <a:ext uri="{28A0092B-C50C-407E-A947-70E740481C1C}">
                <a14:useLocalDpi xmlns:a14="http://schemas.microsoft.com/office/drawing/2010/main" val="0"/>
              </a:ext>
            </a:extLst>
          </a:blip>
          <a:srcRect/>
          <a:stretch>
            <a:fillRect/>
          </a:stretch>
        </p:blipFill>
        <p:spPr bwMode="auto">
          <a:xfrm>
            <a:off x="7705397" y="2421048"/>
            <a:ext cx="1187083" cy="176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pic>
        <p:nvPicPr>
          <p:cNvPr id="11"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847487" y="2403937"/>
            <a:ext cx="1524713" cy="176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969869" y="2457052"/>
            <a:ext cx="1314072" cy="1764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3" name="Pfeil nach rechts 12"/>
          <p:cNvSpPr/>
          <p:nvPr/>
        </p:nvSpPr>
        <p:spPr>
          <a:xfrm>
            <a:off x="1691680" y="3140968"/>
            <a:ext cx="1224136" cy="576064"/>
          </a:xfrm>
          <a:prstGeom prst="rightArrow">
            <a:avLst/>
          </a:prstGeom>
          <a:solidFill>
            <a:schemeClr val="accent3">
              <a:lumMod val="7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dirty="0"/>
              <a:t>Leistung</a:t>
            </a:r>
          </a:p>
        </p:txBody>
      </p:sp>
      <p:sp>
        <p:nvSpPr>
          <p:cNvPr id="14" name="Pfeil nach rechts 13"/>
          <p:cNvSpPr/>
          <p:nvPr/>
        </p:nvSpPr>
        <p:spPr>
          <a:xfrm>
            <a:off x="6444344" y="3140968"/>
            <a:ext cx="1224000" cy="576064"/>
          </a:xfrm>
          <a:prstGeom prst="rightArrow">
            <a:avLst/>
          </a:prstGeom>
          <a:solidFill>
            <a:schemeClr val="accent3">
              <a:lumMod val="7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dirty="0"/>
              <a:t>Leistung</a:t>
            </a:r>
          </a:p>
        </p:txBody>
      </p:sp>
      <p:sp>
        <p:nvSpPr>
          <p:cNvPr id="15" name="Pfeil nach links 14"/>
          <p:cNvSpPr/>
          <p:nvPr/>
        </p:nvSpPr>
        <p:spPr>
          <a:xfrm>
            <a:off x="6444208" y="3645024"/>
            <a:ext cx="1224000" cy="5760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dirty="0"/>
              <a:t>Stunden</a:t>
            </a:r>
          </a:p>
        </p:txBody>
      </p:sp>
      <p:sp>
        <p:nvSpPr>
          <p:cNvPr id="16" name="Rechteckiger Pfeil 15"/>
          <p:cNvSpPr/>
          <p:nvPr/>
        </p:nvSpPr>
        <p:spPr>
          <a:xfrm rot="16200000">
            <a:off x="503622" y="4617059"/>
            <a:ext cx="1151982" cy="504056"/>
          </a:xfrm>
          <a:prstGeom prst="bentArrow">
            <a:avLst>
              <a:gd name="adj1" fmla="val 60805"/>
              <a:gd name="adj2" fmla="val 29775"/>
              <a:gd name="adj3" fmla="val 17839"/>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lIns="72000" tIns="0" bIns="216000" rtlCol="0" anchor="ctr"/>
          <a:lstStyle/>
          <a:p>
            <a:pPr algn="ctr"/>
            <a:r>
              <a:rPr lang="de-AT" sz="2000" b="1" dirty="0">
                <a:solidFill>
                  <a:schemeClr val="bg1"/>
                </a:solidFill>
              </a:rPr>
              <a:t>Stunden</a:t>
            </a:r>
          </a:p>
        </p:txBody>
      </p:sp>
      <p:sp>
        <p:nvSpPr>
          <p:cNvPr id="17" name="Rechteckiger Pfeil 16"/>
          <p:cNvSpPr/>
          <p:nvPr/>
        </p:nvSpPr>
        <p:spPr>
          <a:xfrm rot="10800000">
            <a:off x="3203849" y="4293096"/>
            <a:ext cx="576064" cy="1143444"/>
          </a:xfrm>
          <a:prstGeom prst="bentArrow">
            <a:avLst>
              <a:gd name="adj1" fmla="val 43274"/>
              <a:gd name="adj2" fmla="val 26433"/>
              <a:gd name="adj3" fmla="val 16168"/>
              <a:gd name="adj4" fmla="val 43750"/>
            </a:avLst>
          </a:prstGeom>
          <a:solidFill>
            <a:schemeClr val="accent2">
              <a:lumMod val="75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 lIns="72000" tIns="0" rIns="360000" bIns="36000" rtlCol="0" anchor="ctr"/>
          <a:lstStyle/>
          <a:p>
            <a:pPr algn="ctr"/>
            <a:r>
              <a:rPr lang="de-AT" sz="2000" b="1" dirty="0">
                <a:solidFill>
                  <a:schemeClr val="bg1"/>
                </a:solidFill>
              </a:rPr>
              <a:t>Euro</a:t>
            </a:r>
          </a:p>
        </p:txBody>
      </p:sp>
      <p:sp>
        <p:nvSpPr>
          <p:cNvPr id="18" name="Zylinder 17"/>
          <p:cNvSpPr/>
          <p:nvPr/>
        </p:nvSpPr>
        <p:spPr>
          <a:xfrm>
            <a:off x="1555182" y="5589240"/>
            <a:ext cx="1497131" cy="576064"/>
          </a:xfrm>
          <a:prstGeom prst="can">
            <a:avLst/>
          </a:prstGeom>
          <a:solidFill>
            <a:schemeClr val="accent3">
              <a:lumMod val="7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b="1" dirty="0"/>
              <a:t>Notfallkonto</a:t>
            </a:r>
          </a:p>
        </p:txBody>
      </p:sp>
      <p:sp>
        <p:nvSpPr>
          <p:cNvPr id="19" name="Textfeld 18"/>
          <p:cNvSpPr txBox="1"/>
          <p:nvPr/>
        </p:nvSpPr>
        <p:spPr>
          <a:xfrm>
            <a:off x="1555182" y="2036744"/>
            <a:ext cx="2088231" cy="461665"/>
          </a:xfrm>
          <a:prstGeom prst="rect">
            <a:avLst/>
          </a:prstGeom>
          <a:noFill/>
        </p:spPr>
        <p:txBody>
          <a:bodyPr wrap="square" rtlCol="0">
            <a:spAutoFit/>
          </a:bodyPr>
          <a:lstStyle/>
          <a:p>
            <a:r>
              <a:rPr lang="de-AT" sz="2400" b="1" dirty="0"/>
              <a:t>Geld -&gt; Zeit</a:t>
            </a:r>
          </a:p>
        </p:txBody>
      </p:sp>
      <p:sp>
        <p:nvSpPr>
          <p:cNvPr id="20" name="Textfeld 19"/>
          <p:cNvSpPr txBox="1"/>
          <p:nvPr/>
        </p:nvSpPr>
        <p:spPr>
          <a:xfrm>
            <a:off x="6210707" y="1988840"/>
            <a:ext cx="2088231" cy="461665"/>
          </a:xfrm>
          <a:prstGeom prst="rect">
            <a:avLst/>
          </a:prstGeom>
          <a:noFill/>
        </p:spPr>
        <p:txBody>
          <a:bodyPr wrap="square" rtlCol="0">
            <a:spAutoFit/>
          </a:bodyPr>
          <a:lstStyle/>
          <a:p>
            <a:r>
              <a:rPr lang="de-AT" sz="2400" b="1" dirty="0"/>
              <a:t>Zeit -&gt; Zeit</a:t>
            </a:r>
          </a:p>
        </p:txBody>
      </p:sp>
      <p:sp>
        <p:nvSpPr>
          <p:cNvPr id="21" name="Zylinder 20"/>
          <p:cNvSpPr/>
          <p:nvPr/>
        </p:nvSpPr>
        <p:spPr>
          <a:xfrm>
            <a:off x="4875069" y="4221088"/>
            <a:ext cx="1497131" cy="576064"/>
          </a:xfrm>
          <a:prstGeom prst="can">
            <a:avLst/>
          </a:prstGeom>
          <a:solidFill>
            <a:schemeClr val="accent3">
              <a:lumMod val="7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AT" b="1" dirty="0"/>
              <a:t>Notfallkonto</a:t>
            </a:r>
          </a:p>
        </p:txBody>
      </p:sp>
      <p:sp>
        <p:nvSpPr>
          <p:cNvPr id="22" name="Textfeld 21"/>
          <p:cNvSpPr txBox="1"/>
          <p:nvPr/>
        </p:nvSpPr>
        <p:spPr>
          <a:xfrm>
            <a:off x="1835696" y="6381328"/>
            <a:ext cx="5565819" cy="369332"/>
          </a:xfrm>
          <a:prstGeom prst="rect">
            <a:avLst/>
          </a:prstGeom>
          <a:noFill/>
        </p:spPr>
        <p:txBody>
          <a:bodyPr wrap="none" rtlCol="0">
            <a:spAutoFit/>
          </a:bodyPr>
          <a:lstStyle/>
          <a:p>
            <a:r>
              <a:rPr lang="de-AT" b="1" dirty="0"/>
              <a:t>Betreuung im Netzwerk und kostengünstig sicherstellen!</a:t>
            </a:r>
          </a:p>
        </p:txBody>
      </p:sp>
    </p:spTree>
    <p:extLst>
      <p:ext uri="{BB962C8B-B14F-4D97-AF65-F5344CB8AC3E}">
        <p14:creationId xmlns:p14="http://schemas.microsoft.com/office/powerpoint/2010/main" val="3456858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F45ACEE-D68E-4A65-8F03-9F4F40F188F1}"/>
              </a:ext>
            </a:extLst>
          </p:cNvPr>
          <p:cNvSpPr>
            <a:spLocks noGrp="1"/>
          </p:cNvSpPr>
          <p:nvPr>
            <p:ph type="title"/>
          </p:nvPr>
        </p:nvSpPr>
        <p:spPr/>
        <p:txBody>
          <a:bodyPr/>
          <a:lstStyle/>
          <a:p>
            <a:r>
              <a:rPr lang="de-AT" dirty="0"/>
              <a:t>Wirkungen</a:t>
            </a:r>
            <a:endParaRPr lang="de-CH" dirty="0"/>
          </a:p>
        </p:txBody>
      </p:sp>
      <p:sp>
        <p:nvSpPr>
          <p:cNvPr id="3" name="Inhaltsplatzhalter 2">
            <a:extLst>
              <a:ext uri="{FF2B5EF4-FFF2-40B4-BE49-F238E27FC236}">
                <a16:creationId xmlns:a16="http://schemas.microsoft.com/office/drawing/2014/main" id="{17C12D30-9080-42C3-B886-EC687C43D27F}"/>
              </a:ext>
            </a:extLst>
          </p:cNvPr>
          <p:cNvSpPr>
            <a:spLocks noGrp="1"/>
          </p:cNvSpPr>
          <p:nvPr>
            <p:ph idx="1"/>
          </p:nvPr>
        </p:nvSpPr>
        <p:spPr/>
        <p:txBody>
          <a:bodyPr>
            <a:normAutofit fontScale="92500" lnSpcReduction="10000"/>
          </a:bodyPr>
          <a:lstStyle/>
          <a:p>
            <a:r>
              <a:rPr lang="de-AT" dirty="0"/>
              <a:t>Freiwilligenteams in fünf Bundesländern</a:t>
            </a:r>
          </a:p>
          <a:p>
            <a:r>
              <a:rPr lang="de-AT" dirty="0"/>
              <a:t>Lizenzgeber für andere Länder</a:t>
            </a:r>
          </a:p>
          <a:p>
            <a:endParaRPr lang="de-AT" dirty="0"/>
          </a:p>
          <a:p>
            <a:r>
              <a:rPr lang="de-AT" dirty="0"/>
              <a:t>60% der Freiwilligen waren zuvor nicht Freiwillig tätig</a:t>
            </a:r>
          </a:p>
          <a:p>
            <a:r>
              <a:rPr lang="de-AT" dirty="0"/>
              <a:t>Hohe Zufriedenheit der Betreuten</a:t>
            </a:r>
          </a:p>
          <a:p>
            <a:r>
              <a:rPr lang="de-AT" dirty="0"/>
              <a:t>Steigerung der Lebensqualität</a:t>
            </a:r>
          </a:p>
          <a:p>
            <a:r>
              <a:rPr lang="de-AT" dirty="0"/>
              <a:t>Niedrige Kosten für alle </a:t>
            </a:r>
          </a:p>
          <a:p>
            <a:r>
              <a:rPr lang="de-AT" dirty="0"/>
              <a:t>Integration von Teams in soziale Einrichtungen</a:t>
            </a:r>
          </a:p>
          <a:p>
            <a:endParaRPr lang="de-CH" dirty="0"/>
          </a:p>
        </p:txBody>
      </p:sp>
    </p:spTree>
    <p:extLst>
      <p:ext uri="{BB962C8B-B14F-4D97-AF65-F5344CB8AC3E}">
        <p14:creationId xmlns:p14="http://schemas.microsoft.com/office/powerpoint/2010/main" val="332228880"/>
      </p:ext>
    </p:extLst>
  </p:cSld>
  <p:clrMapOvr>
    <a:masterClrMapping/>
  </p:clrMapOvr>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126</Words>
  <Application>Microsoft Office PowerPoint</Application>
  <PresentationFormat>Bildschirmpräsentation (4:3)</PresentationFormat>
  <Paragraphs>28</Paragraphs>
  <Slides>3</Slides>
  <Notes>1</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vt:i4>
      </vt:variant>
    </vt:vector>
  </HeadingPairs>
  <TitlesOfParts>
    <vt:vector size="8" baseType="lpstr">
      <vt:lpstr>Arial</vt:lpstr>
      <vt:lpstr>Calibri</vt:lpstr>
      <vt:lpstr>Source Sans Pro</vt:lpstr>
      <vt:lpstr>Source Sans Pro Black</vt:lpstr>
      <vt:lpstr>Larissa</vt:lpstr>
      <vt:lpstr>Das neue Betreuungs- und Vorsorgenetzwerk</vt:lpstr>
      <vt:lpstr>Lösung des Problems</vt:lpstr>
      <vt:lpstr>Wirkungen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Gernot Jochum-Müller</dc:creator>
  <cp:lastModifiedBy>Gernot Jochum-Müller</cp:lastModifiedBy>
  <cp:revision>99</cp:revision>
  <cp:lastPrinted>2021-04-06T07:24:43Z</cp:lastPrinted>
  <dcterms:created xsi:type="dcterms:W3CDTF">2017-03-27T15:58:08Z</dcterms:created>
  <dcterms:modified xsi:type="dcterms:W3CDTF">2021-06-24T08:24:45Z</dcterms:modified>
</cp:coreProperties>
</file>