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5" r:id="rId1"/>
  </p:sldMasterIdLst>
  <p:notesMasterIdLst>
    <p:notesMasterId r:id="rId22"/>
  </p:notesMasterIdLst>
  <p:handoutMasterIdLst>
    <p:handoutMasterId r:id="rId23"/>
  </p:handoutMasterIdLst>
  <p:sldIdLst>
    <p:sldId id="301" r:id="rId2"/>
    <p:sldId id="311" r:id="rId3"/>
    <p:sldId id="379" r:id="rId4"/>
    <p:sldId id="320" r:id="rId5"/>
    <p:sldId id="380" r:id="rId6"/>
    <p:sldId id="381" r:id="rId7"/>
    <p:sldId id="382" r:id="rId8"/>
    <p:sldId id="383" r:id="rId9"/>
    <p:sldId id="384" r:id="rId10"/>
    <p:sldId id="385" r:id="rId11"/>
    <p:sldId id="386" r:id="rId12"/>
    <p:sldId id="393" r:id="rId13"/>
    <p:sldId id="387" r:id="rId14"/>
    <p:sldId id="388" r:id="rId15"/>
    <p:sldId id="389" r:id="rId16"/>
    <p:sldId id="376" r:id="rId17"/>
    <p:sldId id="390" r:id="rId18"/>
    <p:sldId id="391" r:id="rId19"/>
    <p:sldId id="392" r:id="rId20"/>
    <p:sldId id="304" r:id="rId21"/>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pos="2358" userDrawn="1">
          <p15:clr>
            <a:srgbClr val="A4A3A4"/>
          </p15:clr>
        </p15:guide>
        <p15:guide id="2" orient="horz" pos="2459" userDrawn="1">
          <p15:clr>
            <a:srgbClr val="A4A3A4"/>
          </p15:clr>
        </p15:guide>
        <p15:guide id="3" pos="340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CD9A"/>
    <a:srgbClr val="D1DD77"/>
    <a:srgbClr val="53AEB2"/>
    <a:srgbClr val="F7D3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7" autoAdjust="0"/>
    <p:restoredTop sz="96327"/>
  </p:normalViewPr>
  <p:slideViewPr>
    <p:cSldViewPr snapToGrid="0" snapToObjects="1">
      <p:cViewPr varScale="1">
        <p:scale>
          <a:sx n="97" d="100"/>
          <a:sy n="97" d="100"/>
        </p:scale>
        <p:origin x="606" y="72"/>
      </p:cViewPr>
      <p:guideLst>
        <p:guide pos="2358"/>
        <p:guide orient="horz" pos="2459"/>
        <p:guide pos="3402"/>
      </p:guideLst>
    </p:cSldViewPr>
  </p:slideViewPr>
  <p:outlineViewPr>
    <p:cViewPr>
      <p:scale>
        <a:sx n="33" d="100"/>
        <a:sy n="33" d="100"/>
      </p:scale>
      <p:origin x="0" y="-138544"/>
    </p:cViewPr>
  </p:outlineViewPr>
  <p:notesTextViewPr>
    <p:cViewPr>
      <p:scale>
        <a:sx n="70" d="100"/>
        <a:sy n="70" d="100"/>
      </p:scale>
      <p:origin x="0" y="0"/>
    </p:cViewPr>
  </p:notesTextViewPr>
  <p:notesViewPr>
    <p:cSldViewPr snapToGrid="0" snapToObjects="1" showGuides="1">
      <p:cViewPr varScale="1">
        <p:scale>
          <a:sx n="146" d="100"/>
          <a:sy n="146" d="100"/>
        </p:scale>
        <p:origin x="3952"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51180FE4-F17A-D646-AFB2-966A57EE7F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C0FA0CDF-DCEB-0F43-9953-04FD0B8146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E5D28C6-E844-E44A-AF4D-AE2449AF7E13}" type="datetimeFigureOut">
              <a:rPr lang="de-DE" smtClean="0"/>
              <a:t>21.07.2021</a:t>
            </a:fld>
            <a:endParaRPr lang="de-DE"/>
          </a:p>
        </p:txBody>
      </p:sp>
      <p:sp>
        <p:nvSpPr>
          <p:cNvPr id="4" name="Fußzeilenplatzhalter 3">
            <a:extLst>
              <a:ext uri="{FF2B5EF4-FFF2-40B4-BE49-F238E27FC236}">
                <a16:creationId xmlns:a16="http://schemas.microsoft.com/office/drawing/2014/main" id="{83784064-13F9-8C44-9233-980FEDBD60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B4D7E53C-829C-534C-AD1B-9A07B2486E4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DE0B48-4418-2843-89BF-AE594A780BB9}" type="slidenum">
              <a:rPr lang="de-DE" smtClean="0"/>
              <a:t>‹Nr.›</a:t>
            </a:fld>
            <a:endParaRPr lang="de-DE"/>
          </a:p>
        </p:txBody>
      </p:sp>
    </p:spTree>
    <p:extLst>
      <p:ext uri="{BB962C8B-B14F-4D97-AF65-F5344CB8AC3E}">
        <p14:creationId xmlns:p14="http://schemas.microsoft.com/office/powerpoint/2010/main" val="575926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F00D8F-9169-664E-92C6-61AE722C6463}" type="datetimeFigureOut">
              <a:rPr lang="de-DE" smtClean="0"/>
              <a:t>21.07.2021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0DFAC1-42CA-234B-BCE6-3124F7896E52}" type="slidenum">
              <a:rPr lang="de-DE" smtClean="0"/>
              <a:t>‹Nr.›</a:t>
            </a:fld>
            <a:endParaRPr lang="de-DE"/>
          </a:p>
        </p:txBody>
      </p:sp>
    </p:spTree>
    <p:extLst>
      <p:ext uri="{BB962C8B-B14F-4D97-AF65-F5344CB8AC3E}">
        <p14:creationId xmlns:p14="http://schemas.microsoft.com/office/powerpoint/2010/main" val="373905393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2</a:t>
            </a:fld>
            <a:endParaRPr lang="de-DE"/>
          </a:p>
        </p:txBody>
      </p:sp>
    </p:spTree>
    <p:extLst>
      <p:ext uri="{BB962C8B-B14F-4D97-AF65-F5344CB8AC3E}">
        <p14:creationId xmlns:p14="http://schemas.microsoft.com/office/powerpoint/2010/main" val="4288265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11</a:t>
            </a:fld>
            <a:endParaRPr lang="de-DE"/>
          </a:p>
        </p:txBody>
      </p:sp>
    </p:spTree>
    <p:extLst>
      <p:ext uri="{BB962C8B-B14F-4D97-AF65-F5344CB8AC3E}">
        <p14:creationId xmlns:p14="http://schemas.microsoft.com/office/powerpoint/2010/main" val="4250817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12</a:t>
            </a:fld>
            <a:endParaRPr lang="de-DE"/>
          </a:p>
        </p:txBody>
      </p:sp>
    </p:spTree>
    <p:extLst>
      <p:ext uri="{BB962C8B-B14F-4D97-AF65-F5344CB8AC3E}">
        <p14:creationId xmlns:p14="http://schemas.microsoft.com/office/powerpoint/2010/main" val="20974114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13</a:t>
            </a:fld>
            <a:endParaRPr lang="de-DE"/>
          </a:p>
        </p:txBody>
      </p:sp>
    </p:spTree>
    <p:extLst>
      <p:ext uri="{BB962C8B-B14F-4D97-AF65-F5344CB8AC3E}">
        <p14:creationId xmlns:p14="http://schemas.microsoft.com/office/powerpoint/2010/main" val="14388448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14</a:t>
            </a:fld>
            <a:endParaRPr lang="de-DE"/>
          </a:p>
        </p:txBody>
      </p:sp>
    </p:spTree>
    <p:extLst>
      <p:ext uri="{BB962C8B-B14F-4D97-AF65-F5344CB8AC3E}">
        <p14:creationId xmlns:p14="http://schemas.microsoft.com/office/powerpoint/2010/main" val="2223602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15</a:t>
            </a:fld>
            <a:endParaRPr lang="de-DE"/>
          </a:p>
        </p:txBody>
      </p:sp>
    </p:spTree>
    <p:extLst>
      <p:ext uri="{BB962C8B-B14F-4D97-AF65-F5344CB8AC3E}">
        <p14:creationId xmlns:p14="http://schemas.microsoft.com/office/powerpoint/2010/main" val="22487577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16</a:t>
            </a:fld>
            <a:endParaRPr lang="de-DE"/>
          </a:p>
        </p:txBody>
      </p:sp>
    </p:spTree>
    <p:extLst>
      <p:ext uri="{BB962C8B-B14F-4D97-AF65-F5344CB8AC3E}">
        <p14:creationId xmlns:p14="http://schemas.microsoft.com/office/powerpoint/2010/main" val="1918752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17</a:t>
            </a:fld>
            <a:endParaRPr lang="de-DE"/>
          </a:p>
        </p:txBody>
      </p:sp>
    </p:spTree>
    <p:extLst>
      <p:ext uri="{BB962C8B-B14F-4D97-AF65-F5344CB8AC3E}">
        <p14:creationId xmlns:p14="http://schemas.microsoft.com/office/powerpoint/2010/main" val="1317292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18</a:t>
            </a:fld>
            <a:endParaRPr lang="de-DE"/>
          </a:p>
        </p:txBody>
      </p:sp>
    </p:spTree>
    <p:extLst>
      <p:ext uri="{BB962C8B-B14F-4D97-AF65-F5344CB8AC3E}">
        <p14:creationId xmlns:p14="http://schemas.microsoft.com/office/powerpoint/2010/main" val="1388307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19</a:t>
            </a:fld>
            <a:endParaRPr lang="de-DE"/>
          </a:p>
        </p:txBody>
      </p:sp>
    </p:spTree>
    <p:extLst>
      <p:ext uri="{BB962C8B-B14F-4D97-AF65-F5344CB8AC3E}">
        <p14:creationId xmlns:p14="http://schemas.microsoft.com/office/powerpoint/2010/main" val="16446582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20</a:t>
            </a:fld>
            <a:endParaRPr lang="de-DE"/>
          </a:p>
        </p:txBody>
      </p:sp>
    </p:spTree>
    <p:extLst>
      <p:ext uri="{BB962C8B-B14F-4D97-AF65-F5344CB8AC3E}">
        <p14:creationId xmlns:p14="http://schemas.microsoft.com/office/powerpoint/2010/main" val="2957656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3</a:t>
            </a:fld>
            <a:endParaRPr lang="de-DE"/>
          </a:p>
        </p:txBody>
      </p:sp>
    </p:spTree>
    <p:extLst>
      <p:ext uri="{BB962C8B-B14F-4D97-AF65-F5344CB8AC3E}">
        <p14:creationId xmlns:p14="http://schemas.microsoft.com/office/powerpoint/2010/main" val="2372438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4</a:t>
            </a:fld>
            <a:endParaRPr lang="de-DE"/>
          </a:p>
        </p:txBody>
      </p:sp>
    </p:spTree>
    <p:extLst>
      <p:ext uri="{BB962C8B-B14F-4D97-AF65-F5344CB8AC3E}">
        <p14:creationId xmlns:p14="http://schemas.microsoft.com/office/powerpoint/2010/main" val="2040810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5</a:t>
            </a:fld>
            <a:endParaRPr lang="de-DE"/>
          </a:p>
        </p:txBody>
      </p:sp>
    </p:spTree>
    <p:extLst>
      <p:ext uri="{BB962C8B-B14F-4D97-AF65-F5344CB8AC3E}">
        <p14:creationId xmlns:p14="http://schemas.microsoft.com/office/powerpoint/2010/main" val="3798925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6</a:t>
            </a:fld>
            <a:endParaRPr lang="de-DE"/>
          </a:p>
        </p:txBody>
      </p:sp>
    </p:spTree>
    <p:extLst>
      <p:ext uri="{BB962C8B-B14F-4D97-AF65-F5344CB8AC3E}">
        <p14:creationId xmlns:p14="http://schemas.microsoft.com/office/powerpoint/2010/main" val="160498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7</a:t>
            </a:fld>
            <a:endParaRPr lang="de-DE"/>
          </a:p>
        </p:txBody>
      </p:sp>
    </p:spTree>
    <p:extLst>
      <p:ext uri="{BB962C8B-B14F-4D97-AF65-F5344CB8AC3E}">
        <p14:creationId xmlns:p14="http://schemas.microsoft.com/office/powerpoint/2010/main" val="3461691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8</a:t>
            </a:fld>
            <a:endParaRPr lang="de-DE"/>
          </a:p>
        </p:txBody>
      </p:sp>
    </p:spTree>
    <p:extLst>
      <p:ext uri="{BB962C8B-B14F-4D97-AF65-F5344CB8AC3E}">
        <p14:creationId xmlns:p14="http://schemas.microsoft.com/office/powerpoint/2010/main" val="38823297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9</a:t>
            </a:fld>
            <a:endParaRPr lang="de-DE"/>
          </a:p>
        </p:txBody>
      </p:sp>
    </p:spTree>
    <p:extLst>
      <p:ext uri="{BB962C8B-B14F-4D97-AF65-F5344CB8AC3E}">
        <p14:creationId xmlns:p14="http://schemas.microsoft.com/office/powerpoint/2010/main" val="1926644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40DFAC1-42CA-234B-BCE6-3124F7896E52}" type="slidenum">
              <a:rPr lang="de-DE" smtClean="0"/>
              <a:t>10</a:t>
            </a:fld>
            <a:endParaRPr lang="de-DE"/>
          </a:p>
        </p:txBody>
      </p:sp>
    </p:spTree>
    <p:extLst>
      <p:ext uri="{BB962C8B-B14F-4D97-AF65-F5344CB8AC3E}">
        <p14:creationId xmlns:p14="http://schemas.microsoft.com/office/powerpoint/2010/main" val="42287826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mit Bild">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DB69F65C-FBD3-9749-9189-A77B1950635E}"/>
              </a:ext>
              <a:ext uri="{C183D7F6-B498-43B3-948B-1728B52AA6E4}">
                <adec:decorative xmlns="" xmlns:adec="http://schemas.microsoft.com/office/drawing/2017/decorative" val="1"/>
              </a:ext>
            </a:extLst>
          </p:cNvPr>
          <p:cNvSpPr/>
          <p:nvPr userDrawn="1"/>
        </p:nvSpPr>
        <p:spPr>
          <a:xfrm>
            <a:off x="0" y="2571750"/>
            <a:ext cx="9144000" cy="25717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11CF3FE9-6BF5-0C4F-9280-389C68253A9A}"/>
              </a:ext>
            </a:extLst>
          </p:cNvPr>
          <p:cNvSpPr>
            <a:spLocks noGrp="1"/>
          </p:cNvSpPr>
          <p:nvPr>
            <p:ph type="ctrTitle"/>
          </p:nvPr>
        </p:nvSpPr>
        <p:spPr>
          <a:xfrm>
            <a:off x="611188" y="3236259"/>
            <a:ext cx="4570412" cy="923365"/>
          </a:xfrm>
        </p:spPr>
        <p:txBody>
          <a:bodyPr anchor="b"/>
          <a:lstStyle>
            <a:lvl1pPr algn="l">
              <a:defRPr sz="2000" baseline="0">
                <a:solidFill>
                  <a:schemeClr val="bg1"/>
                </a:solidFill>
              </a:defRPr>
            </a:lvl1pPr>
          </a:lstStyle>
          <a:p>
            <a:r>
              <a:rPr lang="de-DE" smtClean="0"/>
              <a:t>Titelmasterformat durch Klicken bearbeiten</a:t>
            </a:r>
            <a:endParaRPr lang="de-DE" dirty="0"/>
          </a:p>
        </p:txBody>
      </p:sp>
      <p:sp>
        <p:nvSpPr>
          <p:cNvPr id="3" name="Untertitel 2">
            <a:extLst>
              <a:ext uri="{FF2B5EF4-FFF2-40B4-BE49-F238E27FC236}">
                <a16:creationId xmlns:a16="http://schemas.microsoft.com/office/drawing/2014/main" id="{A3F83957-BB45-FD42-8001-04B3F0FCEAE7}"/>
              </a:ext>
            </a:extLst>
          </p:cNvPr>
          <p:cNvSpPr>
            <a:spLocks noGrp="1"/>
          </p:cNvSpPr>
          <p:nvPr>
            <p:ph type="subTitle" idx="1" hasCustomPrompt="1"/>
          </p:nvPr>
        </p:nvSpPr>
        <p:spPr>
          <a:xfrm>
            <a:off x="611188" y="4329954"/>
            <a:ext cx="4570412" cy="546845"/>
          </a:xfrm>
        </p:spPr>
        <p:txBody>
          <a:bodyPr/>
          <a:lstStyle>
            <a:lvl1pPr marL="0" indent="0" algn="l">
              <a:spcBef>
                <a:spcPts val="0"/>
              </a:spcBef>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Maximilian Mustermann | Funktion</a:t>
            </a:r>
          </a:p>
          <a:p>
            <a:r>
              <a:rPr lang="de-DE" dirty="0"/>
              <a:t>00.00.0000 | Wien</a:t>
            </a:r>
          </a:p>
        </p:txBody>
      </p:sp>
      <p:sp>
        <p:nvSpPr>
          <p:cNvPr id="8" name="Bildplatzhalter 13" descr="Platzhalter Titelbild">
            <a:extLst>
              <a:ext uri="{FF2B5EF4-FFF2-40B4-BE49-F238E27FC236}">
                <a16:creationId xmlns:a16="http://schemas.microsoft.com/office/drawing/2014/main" id="{6D2B7FE8-9F19-A742-BB10-555B509D5A6A}"/>
              </a:ext>
            </a:extLst>
          </p:cNvPr>
          <p:cNvSpPr>
            <a:spLocks noGrp="1"/>
          </p:cNvSpPr>
          <p:nvPr>
            <p:ph type="pic" sz="quarter" idx="10"/>
          </p:nvPr>
        </p:nvSpPr>
        <p:spPr>
          <a:xfrm>
            <a:off x="-1824" y="0"/>
            <a:ext cx="9158628" cy="5155330"/>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25 w 10025"/>
              <a:gd name="connsiteY0" fmla="*/ 5000 h 10000"/>
              <a:gd name="connsiteX1" fmla="*/ 0 w 10025"/>
              <a:gd name="connsiteY1" fmla="*/ 0 h 10000"/>
              <a:gd name="connsiteX2" fmla="*/ 8025 w 10025"/>
              <a:gd name="connsiteY2" fmla="*/ 0 h 10000"/>
              <a:gd name="connsiteX3" fmla="*/ 10025 w 10025"/>
              <a:gd name="connsiteY3" fmla="*/ 5000 h 10000"/>
              <a:gd name="connsiteX4" fmla="*/ 8025 w 10025"/>
              <a:gd name="connsiteY4" fmla="*/ 10000 h 10000"/>
              <a:gd name="connsiteX5" fmla="*/ 2025 w 10025"/>
              <a:gd name="connsiteY5" fmla="*/ 10000 h 10000"/>
              <a:gd name="connsiteX6" fmla="*/ 25 w 10025"/>
              <a:gd name="connsiteY6" fmla="*/ 5000 h 10000"/>
              <a:gd name="connsiteX0" fmla="*/ 25 w 10025"/>
              <a:gd name="connsiteY0" fmla="*/ 5000 h 10000"/>
              <a:gd name="connsiteX1" fmla="*/ 0 w 10025"/>
              <a:gd name="connsiteY1" fmla="*/ 0 h 10000"/>
              <a:gd name="connsiteX2" fmla="*/ 8025 w 10025"/>
              <a:gd name="connsiteY2" fmla="*/ 0 h 10000"/>
              <a:gd name="connsiteX3" fmla="*/ 10025 w 10025"/>
              <a:gd name="connsiteY3" fmla="*/ 5000 h 10000"/>
              <a:gd name="connsiteX4" fmla="*/ 8025 w 10025"/>
              <a:gd name="connsiteY4" fmla="*/ 10000 h 10000"/>
              <a:gd name="connsiteX5" fmla="*/ 2025 w 10025"/>
              <a:gd name="connsiteY5" fmla="*/ 10000 h 10000"/>
              <a:gd name="connsiteX6" fmla="*/ 25 w 10025"/>
              <a:gd name="connsiteY6" fmla="*/ 5000 h 10000"/>
              <a:gd name="connsiteX0" fmla="*/ 25 w 10025"/>
              <a:gd name="connsiteY0" fmla="*/ 5000 h 10000"/>
              <a:gd name="connsiteX1" fmla="*/ 0 w 10025"/>
              <a:gd name="connsiteY1" fmla="*/ 0 h 10000"/>
              <a:gd name="connsiteX2" fmla="*/ 7683 w 10025"/>
              <a:gd name="connsiteY2" fmla="*/ 0 h 10000"/>
              <a:gd name="connsiteX3" fmla="*/ 10025 w 10025"/>
              <a:gd name="connsiteY3" fmla="*/ 5000 h 10000"/>
              <a:gd name="connsiteX4" fmla="*/ 8025 w 10025"/>
              <a:gd name="connsiteY4" fmla="*/ 10000 h 10000"/>
              <a:gd name="connsiteX5" fmla="*/ 2025 w 10025"/>
              <a:gd name="connsiteY5" fmla="*/ 10000 h 10000"/>
              <a:gd name="connsiteX6" fmla="*/ 25 w 10025"/>
              <a:gd name="connsiteY6" fmla="*/ 5000 h 10000"/>
              <a:gd name="connsiteX0" fmla="*/ 25 w 10025"/>
              <a:gd name="connsiteY0" fmla="*/ 5000 h 10000"/>
              <a:gd name="connsiteX1" fmla="*/ 0 w 10025"/>
              <a:gd name="connsiteY1" fmla="*/ 0 h 10000"/>
              <a:gd name="connsiteX2" fmla="*/ 7683 w 10025"/>
              <a:gd name="connsiteY2" fmla="*/ 0 h 10000"/>
              <a:gd name="connsiteX3" fmla="*/ 10025 w 10025"/>
              <a:gd name="connsiteY3" fmla="*/ 5000 h 10000"/>
              <a:gd name="connsiteX4" fmla="*/ 8025 w 10025"/>
              <a:gd name="connsiteY4" fmla="*/ 10000 h 10000"/>
              <a:gd name="connsiteX5" fmla="*/ 5367 w 10025"/>
              <a:gd name="connsiteY5" fmla="*/ 5499 h 10000"/>
              <a:gd name="connsiteX6" fmla="*/ 25 w 10025"/>
              <a:gd name="connsiteY6" fmla="*/ 5000 h 10000"/>
              <a:gd name="connsiteX0" fmla="*/ 25 w 10025"/>
              <a:gd name="connsiteY0" fmla="*/ 5000 h 10045"/>
              <a:gd name="connsiteX1" fmla="*/ 0 w 10025"/>
              <a:gd name="connsiteY1" fmla="*/ 0 h 10045"/>
              <a:gd name="connsiteX2" fmla="*/ 7683 w 10025"/>
              <a:gd name="connsiteY2" fmla="*/ 0 h 10045"/>
              <a:gd name="connsiteX3" fmla="*/ 10025 w 10025"/>
              <a:gd name="connsiteY3" fmla="*/ 5000 h 10045"/>
              <a:gd name="connsiteX4" fmla="*/ 6898 w 10025"/>
              <a:gd name="connsiteY4" fmla="*/ 10045 h 10045"/>
              <a:gd name="connsiteX5" fmla="*/ 5367 w 10025"/>
              <a:gd name="connsiteY5" fmla="*/ 5499 h 10045"/>
              <a:gd name="connsiteX6" fmla="*/ 25 w 10025"/>
              <a:gd name="connsiteY6" fmla="*/ 5000 h 10045"/>
              <a:gd name="connsiteX0" fmla="*/ 25 w 10076"/>
              <a:gd name="connsiteY0" fmla="*/ 5000 h 10045"/>
              <a:gd name="connsiteX1" fmla="*/ 0 w 10076"/>
              <a:gd name="connsiteY1" fmla="*/ 0 h 10045"/>
              <a:gd name="connsiteX2" fmla="*/ 7683 w 10076"/>
              <a:gd name="connsiteY2" fmla="*/ 0 h 10045"/>
              <a:gd name="connsiteX3" fmla="*/ 10076 w 10076"/>
              <a:gd name="connsiteY3" fmla="*/ 10018 h 10045"/>
              <a:gd name="connsiteX4" fmla="*/ 6898 w 10076"/>
              <a:gd name="connsiteY4" fmla="*/ 10045 h 10045"/>
              <a:gd name="connsiteX5" fmla="*/ 5367 w 10076"/>
              <a:gd name="connsiteY5" fmla="*/ 5499 h 10045"/>
              <a:gd name="connsiteX6" fmla="*/ 25 w 10076"/>
              <a:gd name="connsiteY6" fmla="*/ 5000 h 10045"/>
              <a:gd name="connsiteX0" fmla="*/ 25 w 10089"/>
              <a:gd name="connsiteY0" fmla="*/ 5000 h 10108"/>
              <a:gd name="connsiteX1" fmla="*/ 0 w 10089"/>
              <a:gd name="connsiteY1" fmla="*/ 0 h 10108"/>
              <a:gd name="connsiteX2" fmla="*/ 7683 w 10089"/>
              <a:gd name="connsiteY2" fmla="*/ 0 h 10108"/>
              <a:gd name="connsiteX3" fmla="*/ 10089 w 10089"/>
              <a:gd name="connsiteY3" fmla="*/ 10108 h 10108"/>
              <a:gd name="connsiteX4" fmla="*/ 6898 w 10089"/>
              <a:gd name="connsiteY4" fmla="*/ 10045 h 10108"/>
              <a:gd name="connsiteX5" fmla="*/ 5367 w 10089"/>
              <a:gd name="connsiteY5" fmla="*/ 5499 h 10108"/>
              <a:gd name="connsiteX6" fmla="*/ 25 w 10089"/>
              <a:gd name="connsiteY6" fmla="*/ 5000 h 10108"/>
              <a:gd name="connsiteX0" fmla="*/ 25 w 10089"/>
              <a:gd name="connsiteY0" fmla="*/ 5000 h 10108"/>
              <a:gd name="connsiteX1" fmla="*/ 0 w 10089"/>
              <a:gd name="connsiteY1" fmla="*/ 0 h 10108"/>
              <a:gd name="connsiteX2" fmla="*/ 7683 w 10089"/>
              <a:gd name="connsiteY2" fmla="*/ 0 h 10108"/>
              <a:gd name="connsiteX3" fmla="*/ 10089 w 10089"/>
              <a:gd name="connsiteY3" fmla="*/ 10108 h 10108"/>
              <a:gd name="connsiteX4" fmla="*/ 6898 w 10089"/>
              <a:gd name="connsiteY4" fmla="*/ 10045 h 10108"/>
              <a:gd name="connsiteX5" fmla="*/ 5367 w 10089"/>
              <a:gd name="connsiteY5" fmla="*/ 5499 h 10108"/>
              <a:gd name="connsiteX6" fmla="*/ 25 w 10089"/>
              <a:gd name="connsiteY6" fmla="*/ 5000 h 10108"/>
              <a:gd name="connsiteX0" fmla="*/ 25 w 10051"/>
              <a:gd name="connsiteY0" fmla="*/ 5000 h 10045"/>
              <a:gd name="connsiteX1" fmla="*/ 0 w 10051"/>
              <a:gd name="connsiteY1" fmla="*/ 0 h 10045"/>
              <a:gd name="connsiteX2" fmla="*/ 7683 w 10051"/>
              <a:gd name="connsiteY2" fmla="*/ 0 h 10045"/>
              <a:gd name="connsiteX3" fmla="*/ 10051 w 10051"/>
              <a:gd name="connsiteY3" fmla="*/ 2727 h 10045"/>
              <a:gd name="connsiteX4" fmla="*/ 6898 w 10051"/>
              <a:gd name="connsiteY4" fmla="*/ 10045 h 10045"/>
              <a:gd name="connsiteX5" fmla="*/ 5367 w 10051"/>
              <a:gd name="connsiteY5" fmla="*/ 5499 h 10045"/>
              <a:gd name="connsiteX6" fmla="*/ 25 w 10051"/>
              <a:gd name="connsiteY6" fmla="*/ 5000 h 10045"/>
              <a:gd name="connsiteX0" fmla="*/ 25 w 10051"/>
              <a:gd name="connsiteY0" fmla="*/ 5000 h 10045"/>
              <a:gd name="connsiteX1" fmla="*/ 0 w 10051"/>
              <a:gd name="connsiteY1" fmla="*/ 0 h 10045"/>
              <a:gd name="connsiteX2" fmla="*/ 7683 w 10051"/>
              <a:gd name="connsiteY2" fmla="*/ 0 h 10045"/>
              <a:gd name="connsiteX3" fmla="*/ 10051 w 10051"/>
              <a:gd name="connsiteY3" fmla="*/ 2727 h 10045"/>
              <a:gd name="connsiteX4" fmla="*/ 6898 w 10051"/>
              <a:gd name="connsiteY4" fmla="*/ 10045 h 10045"/>
              <a:gd name="connsiteX5" fmla="*/ 5367 w 10051"/>
              <a:gd name="connsiteY5" fmla="*/ 5499 h 10045"/>
              <a:gd name="connsiteX6" fmla="*/ 25 w 10051"/>
              <a:gd name="connsiteY6" fmla="*/ 5000 h 10045"/>
              <a:gd name="connsiteX0" fmla="*/ 25 w 10051"/>
              <a:gd name="connsiteY0" fmla="*/ 5000 h 10000"/>
              <a:gd name="connsiteX1" fmla="*/ 0 w 10051"/>
              <a:gd name="connsiteY1" fmla="*/ 0 h 10000"/>
              <a:gd name="connsiteX2" fmla="*/ 7683 w 10051"/>
              <a:gd name="connsiteY2" fmla="*/ 0 h 10000"/>
              <a:gd name="connsiteX3" fmla="*/ 10051 w 10051"/>
              <a:gd name="connsiteY3" fmla="*/ 2727 h 10000"/>
              <a:gd name="connsiteX4" fmla="*/ 10025 w 10051"/>
              <a:gd name="connsiteY4" fmla="*/ 10000 h 10000"/>
              <a:gd name="connsiteX5" fmla="*/ 5367 w 10051"/>
              <a:gd name="connsiteY5" fmla="*/ 5499 h 10000"/>
              <a:gd name="connsiteX6" fmla="*/ 25 w 10051"/>
              <a:gd name="connsiteY6" fmla="*/ 5000 h 10000"/>
              <a:gd name="connsiteX0" fmla="*/ 25 w 10051"/>
              <a:gd name="connsiteY0" fmla="*/ 5000 h 10022"/>
              <a:gd name="connsiteX1" fmla="*/ 0 w 10051"/>
              <a:gd name="connsiteY1" fmla="*/ 0 h 10022"/>
              <a:gd name="connsiteX2" fmla="*/ 7683 w 10051"/>
              <a:gd name="connsiteY2" fmla="*/ 0 h 10022"/>
              <a:gd name="connsiteX3" fmla="*/ 10051 w 10051"/>
              <a:gd name="connsiteY3" fmla="*/ 2727 h 10022"/>
              <a:gd name="connsiteX4" fmla="*/ 10025 w 10051"/>
              <a:gd name="connsiteY4" fmla="*/ 10000 h 10022"/>
              <a:gd name="connsiteX5" fmla="*/ 6848 w 10051"/>
              <a:gd name="connsiteY5" fmla="*/ 10022 h 10022"/>
              <a:gd name="connsiteX6" fmla="*/ 25 w 10051"/>
              <a:gd name="connsiteY6" fmla="*/ 5000 h 10022"/>
              <a:gd name="connsiteX0" fmla="*/ 25 w 10051"/>
              <a:gd name="connsiteY0" fmla="*/ 5000 h 10022"/>
              <a:gd name="connsiteX1" fmla="*/ 0 w 10051"/>
              <a:gd name="connsiteY1" fmla="*/ 0 h 10022"/>
              <a:gd name="connsiteX2" fmla="*/ 7683 w 10051"/>
              <a:gd name="connsiteY2" fmla="*/ 0 h 10022"/>
              <a:gd name="connsiteX3" fmla="*/ 10051 w 10051"/>
              <a:gd name="connsiteY3" fmla="*/ 2727 h 10022"/>
              <a:gd name="connsiteX4" fmla="*/ 10025 w 10051"/>
              <a:gd name="connsiteY4" fmla="*/ 10000 h 10022"/>
              <a:gd name="connsiteX5" fmla="*/ 6848 w 10051"/>
              <a:gd name="connsiteY5" fmla="*/ 10022 h 10022"/>
              <a:gd name="connsiteX6" fmla="*/ 25 w 10051"/>
              <a:gd name="connsiteY6" fmla="*/ 5000 h 10022"/>
              <a:gd name="connsiteX0" fmla="*/ 25 w 10051"/>
              <a:gd name="connsiteY0" fmla="*/ 5225 h 10022"/>
              <a:gd name="connsiteX1" fmla="*/ 0 w 10051"/>
              <a:gd name="connsiteY1" fmla="*/ 0 h 10022"/>
              <a:gd name="connsiteX2" fmla="*/ 7683 w 10051"/>
              <a:gd name="connsiteY2" fmla="*/ 0 h 10022"/>
              <a:gd name="connsiteX3" fmla="*/ 10051 w 10051"/>
              <a:gd name="connsiteY3" fmla="*/ 2727 h 10022"/>
              <a:gd name="connsiteX4" fmla="*/ 10025 w 10051"/>
              <a:gd name="connsiteY4" fmla="*/ 10000 h 10022"/>
              <a:gd name="connsiteX5" fmla="*/ 6848 w 10051"/>
              <a:gd name="connsiteY5" fmla="*/ 10022 h 10022"/>
              <a:gd name="connsiteX6" fmla="*/ 25 w 10051"/>
              <a:gd name="connsiteY6" fmla="*/ 5225 h 10022"/>
              <a:gd name="connsiteX0" fmla="*/ 25 w 10051"/>
              <a:gd name="connsiteY0" fmla="*/ 5225 h 10022"/>
              <a:gd name="connsiteX1" fmla="*/ 0 w 10051"/>
              <a:gd name="connsiteY1" fmla="*/ 0 h 10022"/>
              <a:gd name="connsiteX2" fmla="*/ 7683 w 10051"/>
              <a:gd name="connsiteY2" fmla="*/ 0 h 10022"/>
              <a:gd name="connsiteX3" fmla="*/ 10051 w 10051"/>
              <a:gd name="connsiteY3" fmla="*/ 2727 h 10022"/>
              <a:gd name="connsiteX4" fmla="*/ 10025 w 10051"/>
              <a:gd name="connsiteY4" fmla="*/ 10000 h 10022"/>
              <a:gd name="connsiteX5" fmla="*/ 6848 w 10051"/>
              <a:gd name="connsiteY5" fmla="*/ 10022 h 10022"/>
              <a:gd name="connsiteX6" fmla="*/ 25 w 10051"/>
              <a:gd name="connsiteY6" fmla="*/ 5225 h 10022"/>
              <a:gd name="connsiteX0" fmla="*/ 25 w 10051"/>
              <a:gd name="connsiteY0" fmla="*/ 5225 h 10022"/>
              <a:gd name="connsiteX1" fmla="*/ 0 w 10051"/>
              <a:gd name="connsiteY1" fmla="*/ 0 h 10022"/>
              <a:gd name="connsiteX2" fmla="*/ 7683 w 10051"/>
              <a:gd name="connsiteY2" fmla="*/ 0 h 10022"/>
              <a:gd name="connsiteX3" fmla="*/ 10051 w 10051"/>
              <a:gd name="connsiteY3" fmla="*/ 2727 h 10022"/>
              <a:gd name="connsiteX4" fmla="*/ 10025 w 10051"/>
              <a:gd name="connsiteY4" fmla="*/ 10000 h 10022"/>
              <a:gd name="connsiteX5" fmla="*/ 6848 w 10051"/>
              <a:gd name="connsiteY5" fmla="*/ 10022 h 10022"/>
              <a:gd name="connsiteX6" fmla="*/ 25 w 10051"/>
              <a:gd name="connsiteY6" fmla="*/ 5225 h 10022"/>
              <a:gd name="connsiteX0" fmla="*/ 25 w 10051"/>
              <a:gd name="connsiteY0" fmla="*/ 5225 h 10022"/>
              <a:gd name="connsiteX1" fmla="*/ 0 w 10051"/>
              <a:gd name="connsiteY1" fmla="*/ 0 h 10022"/>
              <a:gd name="connsiteX2" fmla="*/ 7683 w 10051"/>
              <a:gd name="connsiteY2" fmla="*/ 0 h 10022"/>
              <a:gd name="connsiteX3" fmla="*/ 10051 w 10051"/>
              <a:gd name="connsiteY3" fmla="*/ 2727 h 10022"/>
              <a:gd name="connsiteX4" fmla="*/ 10025 w 10051"/>
              <a:gd name="connsiteY4" fmla="*/ 10000 h 10022"/>
              <a:gd name="connsiteX5" fmla="*/ 6848 w 10051"/>
              <a:gd name="connsiteY5" fmla="*/ 10022 h 10022"/>
              <a:gd name="connsiteX6" fmla="*/ 25 w 10051"/>
              <a:gd name="connsiteY6" fmla="*/ 5225 h 10022"/>
              <a:gd name="connsiteX0" fmla="*/ 25 w 10051"/>
              <a:gd name="connsiteY0" fmla="*/ 5225 h 10022"/>
              <a:gd name="connsiteX1" fmla="*/ 0 w 10051"/>
              <a:gd name="connsiteY1" fmla="*/ 0 h 10022"/>
              <a:gd name="connsiteX2" fmla="*/ 7683 w 10051"/>
              <a:gd name="connsiteY2" fmla="*/ 0 h 10022"/>
              <a:gd name="connsiteX3" fmla="*/ 10051 w 10051"/>
              <a:gd name="connsiteY3" fmla="*/ 2727 h 10022"/>
              <a:gd name="connsiteX4" fmla="*/ 10025 w 10051"/>
              <a:gd name="connsiteY4" fmla="*/ 10000 h 10022"/>
              <a:gd name="connsiteX5" fmla="*/ 6848 w 10051"/>
              <a:gd name="connsiteY5" fmla="*/ 10022 h 10022"/>
              <a:gd name="connsiteX6" fmla="*/ 25 w 10051"/>
              <a:gd name="connsiteY6" fmla="*/ 5225 h 10022"/>
              <a:gd name="connsiteX0" fmla="*/ 25 w 10051"/>
              <a:gd name="connsiteY0" fmla="*/ 5225 h 10022"/>
              <a:gd name="connsiteX1" fmla="*/ 0 w 10051"/>
              <a:gd name="connsiteY1" fmla="*/ 0 h 10022"/>
              <a:gd name="connsiteX2" fmla="*/ 7683 w 10051"/>
              <a:gd name="connsiteY2" fmla="*/ 0 h 10022"/>
              <a:gd name="connsiteX3" fmla="*/ 10051 w 10051"/>
              <a:gd name="connsiteY3" fmla="*/ 2502 h 10022"/>
              <a:gd name="connsiteX4" fmla="*/ 10025 w 10051"/>
              <a:gd name="connsiteY4" fmla="*/ 10000 h 10022"/>
              <a:gd name="connsiteX5" fmla="*/ 6848 w 10051"/>
              <a:gd name="connsiteY5" fmla="*/ 10022 h 10022"/>
              <a:gd name="connsiteX6" fmla="*/ 25 w 10051"/>
              <a:gd name="connsiteY6" fmla="*/ 5225 h 10022"/>
              <a:gd name="connsiteX0" fmla="*/ 25 w 10038"/>
              <a:gd name="connsiteY0" fmla="*/ 5225 h 10022"/>
              <a:gd name="connsiteX1" fmla="*/ 0 w 10038"/>
              <a:gd name="connsiteY1" fmla="*/ 0 h 10022"/>
              <a:gd name="connsiteX2" fmla="*/ 7683 w 10038"/>
              <a:gd name="connsiteY2" fmla="*/ 0 h 10022"/>
              <a:gd name="connsiteX3" fmla="*/ 10038 w 10038"/>
              <a:gd name="connsiteY3" fmla="*/ 2502 h 10022"/>
              <a:gd name="connsiteX4" fmla="*/ 10025 w 10038"/>
              <a:gd name="connsiteY4" fmla="*/ 10000 h 10022"/>
              <a:gd name="connsiteX5" fmla="*/ 6848 w 10038"/>
              <a:gd name="connsiteY5" fmla="*/ 10022 h 10022"/>
              <a:gd name="connsiteX6" fmla="*/ 25 w 10038"/>
              <a:gd name="connsiteY6" fmla="*/ 5225 h 10022"/>
              <a:gd name="connsiteX0" fmla="*/ 25 w 10038"/>
              <a:gd name="connsiteY0" fmla="*/ 5225 h 10022"/>
              <a:gd name="connsiteX1" fmla="*/ 0 w 10038"/>
              <a:gd name="connsiteY1" fmla="*/ 0 h 10022"/>
              <a:gd name="connsiteX2" fmla="*/ 7683 w 10038"/>
              <a:gd name="connsiteY2" fmla="*/ 0 h 10022"/>
              <a:gd name="connsiteX3" fmla="*/ 10038 w 10038"/>
              <a:gd name="connsiteY3" fmla="*/ 2525 h 10022"/>
              <a:gd name="connsiteX4" fmla="*/ 10025 w 10038"/>
              <a:gd name="connsiteY4" fmla="*/ 10000 h 10022"/>
              <a:gd name="connsiteX5" fmla="*/ 6848 w 10038"/>
              <a:gd name="connsiteY5" fmla="*/ 10022 h 10022"/>
              <a:gd name="connsiteX6" fmla="*/ 25 w 10038"/>
              <a:gd name="connsiteY6" fmla="*/ 5225 h 10022"/>
              <a:gd name="connsiteX0" fmla="*/ 25 w 10040"/>
              <a:gd name="connsiteY0" fmla="*/ 5225 h 10023"/>
              <a:gd name="connsiteX1" fmla="*/ 0 w 10040"/>
              <a:gd name="connsiteY1" fmla="*/ 0 h 10023"/>
              <a:gd name="connsiteX2" fmla="*/ 7683 w 10040"/>
              <a:gd name="connsiteY2" fmla="*/ 0 h 10023"/>
              <a:gd name="connsiteX3" fmla="*/ 10038 w 10040"/>
              <a:gd name="connsiteY3" fmla="*/ 2525 h 10023"/>
              <a:gd name="connsiteX4" fmla="*/ 10038 w 10040"/>
              <a:gd name="connsiteY4" fmla="*/ 10023 h 10023"/>
              <a:gd name="connsiteX5" fmla="*/ 6848 w 10040"/>
              <a:gd name="connsiteY5" fmla="*/ 10022 h 10023"/>
              <a:gd name="connsiteX6" fmla="*/ 25 w 10040"/>
              <a:gd name="connsiteY6" fmla="*/ 5225 h 10023"/>
              <a:gd name="connsiteX0" fmla="*/ 25 w 10040"/>
              <a:gd name="connsiteY0" fmla="*/ 5225 h 10023"/>
              <a:gd name="connsiteX1" fmla="*/ 0 w 10040"/>
              <a:gd name="connsiteY1" fmla="*/ 0 h 10023"/>
              <a:gd name="connsiteX2" fmla="*/ 7683 w 10040"/>
              <a:gd name="connsiteY2" fmla="*/ 0 h 10023"/>
              <a:gd name="connsiteX3" fmla="*/ 10038 w 10040"/>
              <a:gd name="connsiteY3" fmla="*/ 2525 h 10023"/>
              <a:gd name="connsiteX4" fmla="*/ 10038 w 10040"/>
              <a:gd name="connsiteY4" fmla="*/ 10023 h 10023"/>
              <a:gd name="connsiteX5" fmla="*/ 6848 w 10040"/>
              <a:gd name="connsiteY5" fmla="*/ 10022 h 10023"/>
              <a:gd name="connsiteX6" fmla="*/ 25 w 10040"/>
              <a:gd name="connsiteY6" fmla="*/ 5225 h 10023"/>
              <a:gd name="connsiteX0" fmla="*/ 25 w 10040"/>
              <a:gd name="connsiteY0" fmla="*/ 5225 h 10023"/>
              <a:gd name="connsiteX1" fmla="*/ 0 w 10040"/>
              <a:gd name="connsiteY1" fmla="*/ 0 h 10023"/>
              <a:gd name="connsiteX2" fmla="*/ 7683 w 10040"/>
              <a:gd name="connsiteY2" fmla="*/ 0 h 10023"/>
              <a:gd name="connsiteX3" fmla="*/ 10038 w 10040"/>
              <a:gd name="connsiteY3" fmla="*/ 2525 h 10023"/>
              <a:gd name="connsiteX4" fmla="*/ 10038 w 10040"/>
              <a:gd name="connsiteY4" fmla="*/ 10023 h 10023"/>
              <a:gd name="connsiteX5" fmla="*/ 6848 w 10040"/>
              <a:gd name="connsiteY5" fmla="*/ 10022 h 10023"/>
              <a:gd name="connsiteX6" fmla="*/ 25 w 10040"/>
              <a:gd name="connsiteY6" fmla="*/ 5225 h 10023"/>
              <a:gd name="connsiteX0" fmla="*/ 2 w 10042"/>
              <a:gd name="connsiteY0" fmla="*/ 5270 h 10023"/>
              <a:gd name="connsiteX1" fmla="*/ 2 w 10042"/>
              <a:gd name="connsiteY1" fmla="*/ 0 h 10023"/>
              <a:gd name="connsiteX2" fmla="*/ 7685 w 10042"/>
              <a:gd name="connsiteY2" fmla="*/ 0 h 10023"/>
              <a:gd name="connsiteX3" fmla="*/ 10040 w 10042"/>
              <a:gd name="connsiteY3" fmla="*/ 2525 h 10023"/>
              <a:gd name="connsiteX4" fmla="*/ 10040 w 10042"/>
              <a:gd name="connsiteY4" fmla="*/ 10023 h 10023"/>
              <a:gd name="connsiteX5" fmla="*/ 6850 w 10042"/>
              <a:gd name="connsiteY5" fmla="*/ 10022 h 10023"/>
              <a:gd name="connsiteX6" fmla="*/ 2 w 10042"/>
              <a:gd name="connsiteY6" fmla="*/ 5270 h 10023"/>
              <a:gd name="connsiteX0" fmla="*/ 2 w 10042"/>
              <a:gd name="connsiteY0" fmla="*/ 5270 h 10023"/>
              <a:gd name="connsiteX1" fmla="*/ 2 w 10042"/>
              <a:gd name="connsiteY1" fmla="*/ 0 h 10023"/>
              <a:gd name="connsiteX2" fmla="*/ 7685 w 10042"/>
              <a:gd name="connsiteY2" fmla="*/ 0 h 10023"/>
              <a:gd name="connsiteX3" fmla="*/ 9341 w 10042"/>
              <a:gd name="connsiteY3" fmla="*/ 2834 h 10023"/>
              <a:gd name="connsiteX4" fmla="*/ 10040 w 10042"/>
              <a:gd name="connsiteY4" fmla="*/ 2525 h 10023"/>
              <a:gd name="connsiteX5" fmla="*/ 10040 w 10042"/>
              <a:gd name="connsiteY5" fmla="*/ 10023 h 10023"/>
              <a:gd name="connsiteX6" fmla="*/ 6850 w 10042"/>
              <a:gd name="connsiteY6" fmla="*/ 10022 h 10023"/>
              <a:gd name="connsiteX7" fmla="*/ 2 w 10042"/>
              <a:gd name="connsiteY7" fmla="*/ 5270 h 10023"/>
              <a:gd name="connsiteX0" fmla="*/ 2 w 10042"/>
              <a:gd name="connsiteY0" fmla="*/ 5270 h 10023"/>
              <a:gd name="connsiteX1" fmla="*/ 2 w 10042"/>
              <a:gd name="connsiteY1" fmla="*/ 0 h 10023"/>
              <a:gd name="connsiteX2" fmla="*/ 7685 w 10042"/>
              <a:gd name="connsiteY2" fmla="*/ 0 h 10023"/>
              <a:gd name="connsiteX3" fmla="*/ 9341 w 10042"/>
              <a:gd name="connsiteY3" fmla="*/ 2834 h 10023"/>
              <a:gd name="connsiteX4" fmla="*/ 10040 w 10042"/>
              <a:gd name="connsiteY4" fmla="*/ 2525 h 10023"/>
              <a:gd name="connsiteX5" fmla="*/ 10040 w 10042"/>
              <a:gd name="connsiteY5" fmla="*/ 10023 h 10023"/>
              <a:gd name="connsiteX6" fmla="*/ 6850 w 10042"/>
              <a:gd name="connsiteY6" fmla="*/ 10022 h 10023"/>
              <a:gd name="connsiteX7" fmla="*/ 2 w 10042"/>
              <a:gd name="connsiteY7" fmla="*/ 5270 h 10023"/>
              <a:gd name="connsiteX0" fmla="*/ 2 w 10042"/>
              <a:gd name="connsiteY0" fmla="*/ 5270 h 10023"/>
              <a:gd name="connsiteX1" fmla="*/ 2 w 10042"/>
              <a:gd name="connsiteY1" fmla="*/ 0 h 10023"/>
              <a:gd name="connsiteX2" fmla="*/ 7685 w 10042"/>
              <a:gd name="connsiteY2" fmla="*/ 0 h 10023"/>
              <a:gd name="connsiteX3" fmla="*/ 9364 w 10042"/>
              <a:gd name="connsiteY3" fmla="*/ 2767 h 10023"/>
              <a:gd name="connsiteX4" fmla="*/ 10040 w 10042"/>
              <a:gd name="connsiteY4" fmla="*/ 2525 h 10023"/>
              <a:gd name="connsiteX5" fmla="*/ 10040 w 10042"/>
              <a:gd name="connsiteY5" fmla="*/ 10023 h 10023"/>
              <a:gd name="connsiteX6" fmla="*/ 6850 w 10042"/>
              <a:gd name="connsiteY6" fmla="*/ 10022 h 10023"/>
              <a:gd name="connsiteX7" fmla="*/ 2 w 10042"/>
              <a:gd name="connsiteY7" fmla="*/ 5270 h 10023"/>
              <a:gd name="connsiteX0" fmla="*/ 2 w 10042"/>
              <a:gd name="connsiteY0" fmla="*/ 5270 h 10023"/>
              <a:gd name="connsiteX1" fmla="*/ 2 w 10042"/>
              <a:gd name="connsiteY1" fmla="*/ 0 h 10023"/>
              <a:gd name="connsiteX2" fmla="*/ 7685 w 10042"/>
              <a:gd name="connsiteY2" fmla="*/ 0 h 10023"/>
              <a:gd name="connsiteX3" fmla="*/ 9364 w 10042"/>
              <a:gd name="connsiteY3" fmla="*/ 2767 h 10023"/>
              <a:gd name="connsiteX4" fmla="*/ 10040 w 10042"/>
              <a:gd name="connsiteY4" fmla="*/ 2672 h 10023"/>
              <a:gd name="connsiteX5" fmla="*/ 10040 w 10042"/>
              <a:gd name="connsiteY5" fmla="*/ 10023 h 10023"/>
              <a:gd name="connsiteX6" fmla="*/ 6850 w 10042"/>
              <a:gd name="connsiteY6" fmla="*/ 10022 h 10023"/>
              <a:gd name="connsiteX7" fmla="*/ 2 w 10042"/>
              <a:gd name="connsiteY7" fmla="*/ 5270 h 10023"/>
              <a:gd name="connsiteX0" fmla="*/ 2 w 10041"/>
              <a:gd name="connsiteY0" fmla="*/ 5270 h 10023"/>
              <a:gd name="connsiteX1" fmla="*/ 2 w 10041"/>
              <a:gd name="connsiteY1" fmla="*/ 0 h 10023"/>
              <a:gd name="connsiteX2" fmla="*/ 7685 w 10041"/>
              <a:gd name="connsiteY2" fmla="*/ 0 h 10023"/>
              <a:gd name="connsiteX3" fmla="*/ 9364 w 10041"/>
              <a:gd name="connsiteY3" fmla="*/ 2767 h 10023"/>
              <a:gd name="connsiteX4" fmla="*/ 10032 w 10041"/>
              <a:gd name="connsiteY4" fmla="*/ 2578 h 10023"/>
              <a:gd name="connsiteX5" fmla="*/ 10040 w 10041"/>
              <a:gd name="connsiteY5" fmla="*/ 10023 h 10023"/>
              <a:gd name="connsiteX6" fmla="*/ 6850 w 10041"/>
              <a:gd name="connsiteY6" fmla="*/ 10022 h 10023"/>
              <a:gd name="connsiteX7" fmla="*/ 2 w 10041"/>
              <a:gd name="connsiteY7" fmla="*/ 5270 h 10023"/>
              <a:gd name="connsiteX0" fmla="*/ 2 w 10041"/>
              <a:gd name="connsiteY0" fmla="*/ 5270 h 10023"/>
              <a:gd name="connsiteX1" fmla="*/ 2 w 10041"/>
              <a:gd name="connsiteY1" fmla="*/ 0 h 10023"/>
              <a:gd name="connsiteX2" fmla="*/ 7685 w 10041"/>
              <a:gd name="connsiteY2" fmla="*/ 0 h 10023"/>
              <a:gd name="connsiteX3" fmla="*/ 9364 w 10041"/>
              <a:gd name="connsiteY3" fmla="*/ 2767 h 10023"/>
              <a:gd name="connsiteX4" fmla="*/ 10032 w 10041"/>
              <a:gd name="connsiteY4" fmla="*/ 2578 h 10023"/>
              <a:gd name="connsiteX5" fmla="*/ 10040 w 10041"/>
              <a:gd name="connsiteY5" fmla="*/ 10023 h 10023"/>
              <a:gd name="connsiteX6" fmla="*/ 6850 w 10041"/>
              <a:gd name="connsiteY6" fmla="*/ 10022 h 10023"/>
              <a:gd name="connsiteX7" fmla="*/ 2 w 10041"/>
              <a:gd name="connsiteY7" fmla="*/ 5270 h 10023"/>
              <a:gd name="connsiteX0" fmla="*/ 2 w 10041"/>
              <a:gd name="connsiteY0" fmla="*/ 5270 h 10023"/>
              <a:gd name="connsiteX1" fmla="*/ 2 w 10041"/>
              <a:gd name="connsiteY1" fmla="*/ 0 h 10023"/>
              <a:gd name="connsiteX2" fmla="*/ 7685 w 10041"/>
              <a:gd name="connsiteY2" fmla="*/ 0 h 10023"/>
              <a:gd name="connsiteX3" fmla="*/ 9364 w 10041"/>
              <a:gd name="connsiteY3" fmla="*/ 2767 h 10023"/>
              <a:gd name="connsiteX4" fmla="*/ 10032 w 10041"/>
              <a:gd name="connsiteY4" fmla="*/ 2578 h 10023"/>
              <a:gd name="connsiteX5" fmla="*/ 10040 w 10041"/>
              <a:gd name="connsiteY5" fmla="*/ 10023 h 10023"/>
              <a:gd name="connsiteX6" fmla="*/ 6850 w 10041"/>
              <a:gd name="connsiteY6" fmla="*/ 10022 h 10023"/>
              <a:gd name="connsiteX7" fmla="*/ 2 w 10041"/>
              <a:gd name="connsiteY7" fmla="*/ 5270 h 10023"/>
              <a:gd name="connsiteX0" fmla="*/ 2 w 10041"/>
              <a:gd name="connsiteY0" fmla="*/ 5270 h 10023"/>
              <a:gd name="connsiteX1" fmla="*/ 2 w 10041"/>
              <a:gd name="connsiteY1" fmla="*/ 0 h 10023"/>
              <a:gd name="connsiteX2" fmla="*/ 7685 w 10041"/>
              <a:gd name="connsiteY2" fmla="*/ 0 h 10023"/>
              <a:gd name="connsiteX3" fmla="*/ 9364 w 10041"/>
              <a:gd name="connsiteY3" fmla="*/ 2767 h 10023"/>
              <a:gd name="connsiteX4" fmla="*/ 10032 w 10041"/>
              <a:gd name="connsiteY4" fmla="*/ 2578 h 10023"/>
              <a:gd name="connsiteX5" fmla="*/ 10040 w 10041"/>
              <a:gd name="connsiteY5" fmla="*/ 10023 h 10023"/>
              <a:gd name="connsiteX6" fmla="*/ 6850 w 10041"/>
              <a:gd name="connsiteY6" fmla="*/ 10022 h 10023"/>
              <a:gd name="connsiteX7" fmla="*/ 2 w 10041"/>
              <a:gd name="connsiteY7" fmla="*/ 5270 h 10023"/>
              <a:gd name="connsiteX0" fmla="*/ 2 w 10041"/>
              <a:gd name="connsiteY0" fmla="*/ 5270 h 10023"/>
              <a:gd name="connsiteX1" fmla="*/ 2 w 10041"/>
              <a:gd name="connsiteY1" fmla="*/ 0 h 10023"/>
              <a:gd name="connsiteX2" fmla="*/ 7685 w 10041"/>
              <a:gd name="connsiteY2" fmla="*/ 0 h 10023"/>
              <a:gd name="connsiteX3" fmla="*/ 9364 w 10041"/>
              <a:gd name="connsiteY3" fmla="*/ 2767 h 10023"/>
              <a:gd name="connsiteX4" fmla="*/ 10032 w 10041"/>
              <a:gd name="connsiteY4" fmla="*/ 2578 h 10023"/>
              <a:gd name="connsiteX5" fmla="*/ 10040 w 10041"/>
              <a:gd name="connsiteY5" fmla="*/ 10023 h 10023"/>
              <a:gd name="connsiteX6" fmla="*/ 6850 w 10041"/>
              <a:gd name="connsiteY6" fmla="*/ 10022 h 10023"/>
              <a:gd name="connsiteX7" fmla="*/ 2 w 10041"/>
              <a:gd name="connsiteY7" fmla="*/ 5270 h 10023"/>
              <a:gd name="connsiteX0" fmla="*/ 2 w 10041"/>
              <a:gd name="connsiteY0" fmla="*/ 5270 h 10023"/>
              <a:gd name="connsiteX1" fmla="*/ 2 w 10041"/>
              <a:gd name="connsiteY1" fmla="*/ 0 h 10023"/>
              <a:gd name="connsiteX2" fmla="*/ 7685 w 10041"/>
              <a:gd name="connsiteY2" fmla="*/ 0 h 10023"/>
              <a:gd name="connsiteX3" fmla="*/ 9364 w 10041"/>
              <a:gd name="connsiteY3" fmla="*/ 2767 h 10023"/>
              <a:gd name="connsiteX4" fmla="*/ 10032 w 10041"/>
              <a:gd name="connsiteY4" fmla="*/ 2578 h 10023"/>
              <a:gd name="connsiteX5" fmla="*/ 10040 w 10041"/>
              <a:gd name="connsiteY5" fmla="*/ 10023 h 10023"/>
              <a:gd name="connsiteX6" fmla="*/ 6850 w 10041"/>
              <a:gd name="connsiteY6" fmla="*/ 10022 h 10023"/>
              <a:gd name="connsiteX7" fmla="*/ 2 w 10041"/>
              <a:gd name="connsiteY7" fmla="*/ 5270 h 10023"/>
              <a:gd name="connsiteX0" fmla="*/ 2 w 10041"/>
              <a:gd name="connsiteY0" fmla="*/ 5270 h 10023"/>
              <a:gd name="connsiteX1" fmla="*/ 2 w 10041"/>
              <a:gd name="connsiteY1" fmla="*/ 0 h 10023"/>
              <a:gd name="connsiteX2" fmla="*/ 7685 w 10041"/>
              <a:gd name="connsiteY2" fmla="*/ 0 h 10023"/>
              <a:gd name="connsiteX3" fmla="*/ 9364 w 10041"/>
              <a:gd name="connsiteY3" fmla="*/ 2767 h 10023"/>
              <a:gd name="connsiteX4" fmla="*/ 10032 w 10041"/>
              <a:gd name="connsiteY4" fmla="*/ 2578 h 10023"/>
              <a:gd name="connsiteX5" fmla="*/ 10040 w 10041"/>
              <a:gd name="connsiteY5" fmla="*/ 10023 h 10023"/>
              <a:gd name="connsiteX6" fmla="*/ 6850 w 10041"/>
              <a:gd name="connsiteY6" fmla="*/ 10022 h 10023"/>
              <a:gd name="connsiteX7" fmla="*/ 2 w 10041"/>
              <a:gd name="connsiteY7" fmla="*/ 5270 h 10023"/>
              <a:gd name="connsiteX0" fmla="*/ 2 w 10041"/>
              <a:gd name="connsiteY0" fmla="*/ 5270 h 10023"/>
              <a:gd name="connsiteX1" fmla="*/ 2 w 10041"/>
              <a:gd name="connsiteY1" fmla="*/ 0 h 10023"/>
              <a:gd name="connsiteX2" fmla="*/ 7685 w 10041"/>
              <a:gd name="connsiteY2" fmla="*/ 0 h 10023"/>
              <a:gd name="connsiteX3" fmla="*/ 9364 w 10041"/>
              <a:gd name="connsiteY3" fmla="*/ 2767 h 10023"/>
              <a:gd name="connsiteX4" fmla="*/ 10032 w 10041"/>
              <a:gd name="connsiteY4" fmla="*/ 2578 h 10023"/>
              <a:gd name="connsiteX5" fmla="*/ 10040 w 10041"/>
              <a:gd name="connsiteY5" fmla="*/ 10023 h 10023"/>
              <a:gd name="connsiteX6" fmla="*/ 6850 w 10041"/>
              <a:gd name="connsiteY6" fmla="*/ 10022 h 10023"/>
              <a:gd name="connsiteX7" fmla="*/ 2 w 10041"/>
              <a:gd name="connsiteY7" fmla="*/ 5270 h 10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41" h="10023">
                <a:moveTo>
                  <a:pt x="2" y="5270"/>
                </a:moveTo>
                <a:cubicBezTo>
                  <a:pt x="-6" y="3603"/>
                  <a:pt x="10" y="1667"/>
                  <a:pt x="2" y="0"/>
                </a:cubicBezTo>
                <a:lnTo>
                  <a:pt x="7685" y="0"/>
                </a:lnTo>
                <a:cubicBezTo>
                  <a:pt x="7522" y="298"/>
                  <a:pt x="6349" y="3669"/>
                  <a:pt x="9364" y="2767"/>
                </a:cubicBezTo>
                <a:cubicBezTo>
                  <a:pt x="9640" y="2678"/>
                  <a:pt x="9765" y="2583"/>
                  <a:pt x="10032" y="2578"/>
                </a:cubicBezTo>
                <a:cubicBezTo>
                  <a:pt x="10023" y="5002"/>
                  <a:pt x="10049" y="7599"/>
                  <a:pt x="10040" y="10023"/>
                </a:cubicBezTo>
                <a:lnTo>
                  <a:pt x="6850" y="10022"/>
                </a:lnTo>
                <a:cubicBezTo>
                  <a:pt x="7906" y="2385"/>
                  <a:pt x="2087" y="7349"/>
                  <a:pt x="2" y="5270"/>
                </a:cubicBezTo>
                <a:close/>
              </a:path>
            </a:pathLst>
          </a:custGeom>
          <a:solidFill>
            <a:schemeClr val="bg1">
              <a:lumMod val="95000"/>
            </a:schemeClr>
          </a:solidFill>
        </p:spPr>
        <p:txBody>
          <a:bodyPr/>
          <a:lstStyle/>
          <a:p>
            <a:r>
              <a:rPr lang="de-DE" smtClean="0"/>
              <a:t>Bild durch Klicken auf Symbol hinzufügen</a:t>
            </a:r>
            <a:endParaRPr lang="de-DE" dirty="0"/>
          </a:p>
        </p:txBody>
      </p:sp>
      <p:pic>
        <p:nvPicPr>
          <p:cNvPr id="9" name="Grafik 8" descr="FFG Logo">
            <a:extLst>
              <a:ext uri="{FF2B5EF4-FFF2-40B4-BE49-F238E27FC236}">
                <a16:creationId xmlns:a16="http://schemas.microsoft.com/office/drawing/2014/main" id="{ABF87B40-5431-1544-9C74-74BA1420AF12}"/>
              </a:ext>
              <a:ext uri="{C183D7F6-B498-43B3-948B-1728B52AA6E4}">
                <adec:decorative xmlns="" xmlns:adec="http://schemas.microsoft.com/office/drawing/2017/decorative" val="0"/>
              </a:ext>
            </a:extLst>
          </p:cNvPr>
          <p:cNvPicPr>
            <a:picLocks noChangeAspect="1"/>
          </p:cNvPicPr>
          <p:nvPr userDrawn="1"/>
        </p:nvPicPr>
        <p:blipFill>
          <a:blip r:embed="rId2" cstate="print">
            <a:alphaModFix/>
            <a:extLst>
              <a:ext uri="{28A0092B-C50C-407E-A947-70E740481C1C}">
                <a14:useLocalDpi xmlns:a14="http://schemas.microsoft.com/office/drawing/2010/main"/>
              </a:ext>
            </a:extLst>
          </a:blip>
          <a:stretch>
            <a:fillRect/>
          </a:stretch>
        </p:blipFill>
        <p:spPr>
          <a:xfrm>
            <a:off x="7397309" y="369363"/>
            <a:ext cx="1382400" cy="558204"/>
          </a:xfrm>
          <a:prstGeom prst="rect">
            <a:avLst/>
          </a:prstGeom>
        </p:spPr>
      </p:pic>
    </p:spTree>
    <p:extLst>
      <p:ext uri="{BB962C8B-B14F-4D97-AF65-F5344CB8AC3E}">
        <p14:creationId xmlns:p14="http://schemas.microsoft.com/office/powerpoint/2010/main" val="247605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d links+Text recht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8A248C-8414-514B-A765-3AE3349DE334}"/>
              </a:ext>
            </a:extLst>
          </p:cNvPr>
          <p:cNvSpPr>
            <a:spLocks noGrp="1"/>
          </p:cNvSpPr>
          <p:nvPr>
            <p:ph type="title"/>
          </p:nvPr>
        </p:nvSpPr>
        <p:spPr>
          <a:xfrm>
            <a:off x="4751388" y="1311275"/>
            <a:ext cx="3781425" cy="675925"/>
          </a:xfrm>
        </p:spPr>
        <p:txBody>
          <a:bodyPr anchor="t" anchorCtr="0"/>
          <a:lstStyle/>
          <a:p>
            <a:r>
              <a:rPr lang="de-DE" smtClean="0"/>
              <a:t>Titelmasterformat durch Klicken bearbeiten</a:t>
            </a:r>
            <a:endParaRPr lang="de-DE" dirty="0"/>
          </a:p>
        </p:txBody>
      </p:sp>
      <p:sp>
        <p:nvSpPr>
          <p:cNvPr id="6" name="Bildplatzhalter 5">
            <a:extLst>
              <a:ext uri="{FF2B5EF4-FFF2-40B4-BE49-F238E27FC236}">
                <a16:creationId xmlns:a16="http://schemas.microsoft.com/office/drawing/2014/main" id="{D1468AFE-7079-8D46-99A9-5DC24BD075EE}"/>
              </a:ext>
            </a:extLst>
          </p:cNvPr>
          <p:cNvSpPr>
            <a:spLocks noGrp="1"/>
          </p:cNvSpPr>
          <p:nvPr>
            <p:ph type="pic" sz="quarter" idx="12"/>
          </p:nvPr>
        </p:nvSpPr>
        <p:spPr>
          <a:xfrm>
            <a:off x="0" y="0"/>
            <a:ext cx="4392613" cy="5143500"/>
          </a:xfrm>
          <a:solidFill>
            <a:schemeClr val="bg1">
              <a:lumMod val="95000"/>
            </a:schemeClr>
          </a:solidFill>
        </p:spPr>
        <p:txBody>
          <a:bodyPr/>
          <a:lstStyle/>
          <a:p>
            <a:r>
              <a:rPr lang="de-DE" smtClean="0"/>
              <a:t>Bild durch Klicken auf Symbol hinzufügen</a:t>
            </a:r>
            <a:endParaRPr lang="de-DE"/>
          </a:p>
        </p:txBody>
      </p:sp>
      <p:sp>
        <p:nvSpPr>
          <p:cNvPr id="8" name="Textplatzhalter 7">
            <a:extLst>
              <a:ext uri="{FF2B5EF4-FFF2-40B4-BE49-F238E27FC236}">
                <a16:creationId xmlns:a16="http://schemas.microsoft.com/office/drawing/2014/main" id="{483A825A-1D49-C447-AAE8-24C2F262049B}"/>
              </a:ext>
            </a:extLst>
          </p:cNvPr>
          <p:cNvSpPr>
            <a:spLocks noGrp="1"/>
          </p:cNvSpPr>
          <p:nvPr>
            <p:ph type="body" sz="quarter" idx="13"/>
          </p:nvPr>
        </p:nvSpPr>
        <p:spPr>
          <a:xfrm>
            <a:off x="4751388" y="1987550"/>
            <a:ext cx="3781423" cy="2528888"/>
          </a:xfrm>
        </p:spPr>
        <p:txBody>
          <a:bodyPr/>
          <a:lstStyle>
            <a:lvl1pPr marL="0" indent="0">
              <a:spcBef>
                <a:spcPts val="0"/>
              </a:spcBef>
              <a:buNone/>
              <a:defRPr sz="14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9" name="Textplatzhalter 11">
            <a:extLst>
              <a:ext uri="{FF2B5EF4-FFF2-40B4-BE49-F238E27FC236}">
                <a16:creationId xmlns:a16="http://schemas.microsoft.com/office/drawing/2014/main" id="{B2048408-5776-EE4E-A826-AFAF4BBBB9AE}"/>
              </a:ext>
              <a:ext uri="{C183D7F6-B498-43B3-948B-1728B52AA6E4}">
                <adec:decorative xmlns="" xmlns:adec="http://schemas.microsoft.com/office/drawing/2017/decorative" val="1"/>
              </a:ext>
            </a:extLst>
          </p:cNvPr>
          <p:cNvSpPr>
            <a:spLocks noGrp="1"/>
          </p:cNvSpPr>
          <p:nvPr>
            <p:ph type="body" sz="quarter" idx="15" hasCustomPrompt="1"/>
          </p:nvPr>
        </p:nvSpPr>
        <p:spPr>
          <a:xfrm>
            <a:off x="4751388" y="4524329"/>
            <a:ext cx="3132000" cy="123111"/>
          </a:xfrm>
        </p:spPr>
        <p:txBody>
          <a:bodyPr>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10" name="Fußzeilenplatzhalter 9">
            <a:extLst>
              <a:ext uri="{FF2B5EF4-FFF2-40B4-BE49-F238E27FC236}">
                <a16:creationId xmlns:a16="http://schemas.microsoft.com/office/drawing/2014/main" id="{43334D38-EF68-5042-9247-E88CDA4CD97C}"/>
              </a:ext>
              <a:ext uri="{C183D7F6-B498-43B3-948B-1728B52AA6E4}">
                <adec:decorative xmlns="" xmlns:adec="http://schemas.microsoft.com/office/drawing/2017/decorative" val="0"/>
              </a:ext>
            </a:extLst>
          </p:cNvPr>
          <p:cNvSpPr>
            <a:spLocks noGrp="1"/>
          </p:cNvSpPr>
          <p:nvPr>
            <p:ph type="ftr" sz="quarter" idx="16"/>
          </p:nvPr>
        </p:nvSpPr>
        <p:spPr>
          <a:xfrm>
            <a:off x="395288" y="4876800"/>
            <a:ext cx="4356100" cy="172290"/>
          </a:xfrm>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BEC71C1E-9301-6F48-8912-BFEBDB28DFBB}"/>
              </a:ext>
            </a:extLst>
          </p:cNvPr>
          <p:cNvSpPr>
            <a:spLocks noGrp="1"/>
          </p:cNvSpPr>
          <p:nvPr>
            <p:ph type="sldNum" sz="quarter" idx="11"/>
          </p:nvPr>
        </p:nvSpPr>
        <p:spPr>
          <a:xfrm>
            <a:off x="8058615" y="4876800"/>
            <a:ext cx="474196" cy="172290"/>
          </a:xfrm>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765108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ufzählung links+Bild recht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8A248C-8414-514B-A765-3AE3349DE334}"/>
              </a:ext>
            </a:extLst>
          </p:cNvPr>
          <p:cNvSpPr>
            <a:spLocks noGrp="1"/>
          </p:cNvSpPr>
          <p:nvPr>
            <p:ph type="title"/>
          </p:nvPr>
        </p:nvSpPr>
        <p:spPr>
          <a:xfrm>
            <a:off x="611189" y="1311275"/>
            <a:ext cx="3781424" cy="675925"/>
          </a:xfrm>
        </p:spPr>
        <p:txBody>
          <a:bodyPr anchor="t" anchorCtr="0"/>
          <a:lstStyle/>
          <a:p>
            <a:r>
              <a:rPr lang="de-DE" smtClean="0"/>
              <a:t>Titelmasterformat durch Klicken bearbeiten</a:t>
            </a:r>
            <a:endParaRPr lang="de-DE" dirty="0"/>
          </a:p>
        </p:txBody>
      </p:sp>
      <p:sp>
        <p:nvSpPr>
          <p:cNvPr id="6" name="Textplatzhalter 5">
            <a:extLst>
              <a:ext uri="{FF2B5EF4-FFF2-40B4-BE49-F238E27FC236}">
                <a16:creationId xmlns:a16="http://schemas.microsoft.com/office/drawing/2014/main" id="{5C85D7D1-7EBF-1D4B-8A72-470721EAA3E3}"/>
              </a:ext>
            </a:extLst>
          </p:cNvPr>
          <p:cNvSpPr>
            <a:spLocks noGrp="1"/>
          </p:cNvSpPr>
          <p:nvPr>
            <p:ph type="body" sz="quarter" idx="17"/>
          </p:nvPr>
        </p:nvSpPr>
        <p:spPr>
          <a:xfrm>
            <a:off x="611188" y="1987550"/>
            <a:ext cx="3781425" cy="2384425"/>
          </a:xfrm>
        </p:spPr>
        <p:txBody>
          <a:bodyPr/>
          <a:lstStyle/>
          <a:p>
            <a:pPr lvl="0"/>
            <a:r>
              <a:rPr lang="de-DE" smtClean="0"/>
              <a:t>Formatvorlagen des Textmasters bearbeiten</a:t>
            </a:r>
          </a:p>
        </p:txBody>
      </p:sp>
      <p:sp>
        <p:nvSpPr>
          <p:cNvPr id="9" name="Textplatzhalter 11">
            <a:extLst>
              <a:ext uri="{FF2B5EF4-FFF2-40B4-BE49-F238E27FC236}">
                <a16:creationId xmlns:a16="http://schemas.microsoft.com/office/drawing/2014/main" id="{B2048408-5776-EE4E-A826-AFAF4BBBB9AE}"/>
              </a:ext>
              <a:ext uri="{C183D7F6-B498-43B3-948B-1728B52AA6E4}">
                <adec:decorative xmlns="" xmlns:adec="http://schemas.microsoft.com/office/drawing/2017/decorative" val="1"/>
              </a:ext>
            </a:extLst>
          </p:cNvPr>
          <p:cNvSpPr>
            <a:spLocks noGrp="1"/>
          </p:cNvSpPr>
          <p:nvPr>
            <p:ph type="body" sz="quarter" idx="15" hasCustomPrompt="1"/>
          </p:nvPr>
        </p:nvSpPr>
        <p:spPr>
          <a:xfrm>
            <a:off x="395288" y="4516438"/>
            <a:ext cx="3997325" cy="123111"/>
          </a:xfrm>
        </p:spPr>
        <p:txBody>
          <a:bodyPr>
            <a:spAutoFit/>
          </a:bodyPr>
          <a:lstStyle>
            <a:lvl1pPr marL="0" indent="0" algn="r">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3" name="Fußzeilenplatzhalter 2">
            <a:extLst>
              <a:ext uri="{FF2B5EF4-FFF2-40B4-BE49-F238E27FC236}">
                <a16:creationId xmlns:a16="http://schemas.microsoft.com/office/drawing/2014/main" id="{DD451781-3472-FE4A-95F0-0D63BE139947}"/>
              </a:ext>
              <a:ext uri="{C183D7F6-B498-43B3-948B-1728B52AA6E4}">
                <adec:decorative xmlns="" xmlns:adec="http://schemas.microsoft.com/office/drawing/2017/decorative" val="0"/>
              </a:ext>
            </a:extLst>
          </p:cNvPr>
          <p:cNvSpPr>
            <a:spLocks noGrp="1"/>
          </p:cNvSpPr>
          <p:nvPr>
            <p:ph type="ftr" sz="quarter" idx="16"/>
          </p:nvPr>
        </p:nvSpPr>
        <p:spPr>
          <a:xfrm>
            <a:off x="395288" y="4876800"/>
            <a:ext cx="4356100" cy="172290"/>
          </a:xfrm>
        </p:spPr>
        <p:txBody>
          <a:bodyPr/>
          <a:lstStyle/>
          <a:p>
            <a:r>
              <a:rPr lang="de-DE"/>
              <a:t>© FFG 2020 | Österreichische Forschungsförderungsgesellschaft | www.ffg.at</a:t>
            </a:r>
            <a:endParaRPr lang="de-DE" dirty="0"/>
          </a:p>
        </p:txBody>
      </p:sp>
      <p:sp>
        <p:nvSpPr>
          <p:cNvPr id="8" name="Bildplatzhalter 22" descr="Platzhalter Titelbild">
            <a:extLst>
              <a:ext uri="{FF2B5EF4-FFF2-40B4-BE49-F238E27FC236}">
                <a16:creationId xmlns:a16="http://schemas.microsoft.com/office/drawing/2014/main" id="{0F87DC66-0769-4584-9890-7FBA172A0DEC}"/>
              </a:ext>
            </a:extLst>
          </p:cNvPr>
          <p:cNvSpPr>
            <a:spLocks noGrp="1"/>
          </p:cNvSpPr>
          <p:nvPr>
            <p:ph type="pic" sz="quarter" idx="10"/>
          </p:nvPr>
        </p:nvSpPr>
        <p:spPr>
          <a:xfrm>
            <a:off x="4758762" y="0"/>
            <a:ext cx="4406258" cy="5157148"/>
          </a:xfrm>
          <a:custGeom>
            <a:avLst/>
            <a:gdLst>
              <a:gd name="connsiteX0" fmla="*/ 3732013 w 4406258"/>
              <a:gd name="connsiteY0" fmla="*/ 4653489 h 5155330"/>
              <a:gd name="connsiteX1" fmla="*/ 3613267 w 4406258"/>
              <a:gd name="connsiteY1" fmla="*/ 4659629 h 5155330"/>
              <a:gd name="connsiteX2" fmla="*/ 3375509 w 4406258"/>
              <a:gd name="connsiteY2" fmla="*/ 5148286 h 5155330"/>
              <a:gd name="connsiteX3" fmla="*/ 4396302 w 4406258"/>
              <a:gd name="connsiteY3" fmla="*/ 5142046 h 5155330"/>
              <a:gd name="connsiteX4" fmla="*/ 4403347 w 4406258"/>
              <a:gd name="connsiteY4" fmla="*/ 4736078 h 5155330"/>
              <a:gd name="connsiteX5" fmla="*/ 3732013 w 4406258"/>
              <a:gd name="connsiteY5" fmla="*/ 4653489 h 5155330"/>
              <a:gd name="connsiteX6" fmla="*/ 0 w 4406258"/>
              <a:gd name="connsiteY6" fmla="*/ 0 h 5155330"/>
              <a:gd name="connsiteX7" fmla="*/ 2256454 w 4406258"/>
              <a:gd name="connsiteY7" fmla="*/ 0 h 5155330"/>
              <a:gd name="connsiteX8" fmla="*/ 3787909 w 4406258"/>
              <a:gd name="connsiteY8" fmla="*/ 1423206 h 5155330"/>
              <a:gd name="connsiteX9" fmla="*/ 4397207 w 4406258"/>
              <a:gd name="connsiteY9" fmla="*/ 1325994 h 5155330"/>
              <a:gd name="connsiteX10" fmla="*/ 4404504 w 4406258"/>
              <a:gd name="connsiteY10" fmla="*/ 5155330 h 5155330"/>
              <a:gd name="connsiteX11" fmla="*/ 1736222 w 4406258"/>
              <a:gd name="connsiteY11" fmla="*/ 5154859 h 5155330"/>
              <a:gd name="connsiteX12" fmla="*/ 1736222 w 4406258"/>
              <a:gd name="connsiteY12" fmla="*/ 5155330 h 5155330"/>
              <a:gd name="connsiteX13" fmla="*/ 0 w 4406258"/>
              <a:gd name="connsiteY13" fmla="*/ 5155330 h 5155330"/>
              <a:gd name="connsiteX14" fmla="*/ 0 w 4406258"/>
              <a:gd name="connsiteY14" fmla="*/ 2877916 h 5155330"/>
              <a:gd name="connsiteX15" fmla="*/ 0 w 4406258"/>
              <a:gd name="connsiteY15" fmla="*/ 2789499 h 5155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406258" h="5155330">
                <a:moveTo>
                  <a:pt x="3732013" y="4653489"/>
                </a:moveTo>
                <a:cubicBezTo>
                  <a:pt x="3693151" y="4653620"/>
                  <a:pt x="3653536" y="4655499"/>
                  <a:pt x="3613267" y="4659629"/>
                </a:cubicBezTo>
                <a:cubicBezTo>
                  <a:pt x="3458090" y="4668463"/>
                  <a:pt x="3194983" y="4820775"/>
                  <a:pt x="3375509" y="5148286"/>
                </a:cubicBezTo>
                <a:lnTo>
                  <a:pt x="4396302" y="5142046"/>
                </a:lnTo>
                <a:lnTo>
                  <a:pt x="4403347" y="4736078"/>
                </a:lnTo>
                <a:cubicBezTo>
                  <a:pt x="4239189" y="4737371"/>
                  <a:pt x="4004048" y="4652575"/>
                  <a:pt x="3732013" y="4653489"/>
                </a:cubicBezTo>
                <a:close/>
                <a:moveTo>
                  <a:pt x="0" y="0"/>
                </a:moveTo>
                <a:lnTo>
                  <a:pt x="2256454" y="0"/>
                </a:lnTo>
                <a:cubicBezTo>
                  <a:pt x="2107778" y="153276"/>
                  <a:pt x="1037858" y="1887150"/>
                  <a:pt x="3787909" y="1423206"/>
                </a:cubicBezTo>
                <a:cubicBezTo>
                  <a:pt x="4039655" y="1377429"/>
                  <a:pt x="4153670" y="1328566"/>
                  <a:pt x="4397207" y="1325994"/>
                </a:cubicBezTo>
                <a:cubicBezTo>
                  <a:pt x="4388998" y="2572779"/>
                  <a:pt x="4412713" y="3908546"/>
                  <a:pt x="4404504" y="5155330"/>
                </a:cubicBezTo>
                <a:lnTo>
                  <a:pt x="1736222" y="5154859"/>
                </a:lnTo>
                <a:lnTo>
                  <a:pt x="1736222" y="5155330"/>
                </a:lnTo>
                <a:lnTo>
                  <a:pt x="0" y="5155330"/>
                </a:lnTo>
                <a:lnTo>
                  <a:pt x="0" y="2877916"/>
                </a:lnTo>
                <a:lnTo>
                  <a:pt x="0" y="2789499"/>
                </a:lnTo>
                <a:close/>
              </a:path>
            </a:pathLst>
          </a:custGeom>
          <a:solidFill>
            <a:schemeClr val="bg1">
              <a:lumMod val="95000"/>
            </a:schemeClr>
          </a:solidFill>
        </p:spPr>
        <p:txBody>
          <a:bodyPr wrap="square">
            <a:noAutofit/>
          </a:bodyPr>
          <a:lstStyle/>
          <a:p>
            <a:r>
              <a:rPr lang="de-DE" smtClean="0"/>
              <a:t>Bild durch Klicken auf Symbol hinzufügen</a:t>
            </a:r>
            <a:endParaRPr lang="de-DE" dirty="0"/>
          </a:p>
        </p:txBody>
      </p:sp>
      <p:sp>
        <p:nvSpPr>
          <p:cNvPr id="4" name="Foliennummernplatzhalter 3">
            <a:extLst>
              <a:ext uri="{FF2B5EF4-FFF2-40B4-BE49-F238E27FC236}">
                <a16:creationId xmlns:a16="http://schemas.microsoft.com/office/drawing/2014/main" id="{BEC71C1E-9301-6F48-8912-BFEBDB28DFBB}"/>
              </a:ext>
            </a:extLst>
          </p:cNvPr>
          <p:cNvSpPr>
            <a:spLocks noGrp="1"/>
          </p:cNvSpPr>
          <p:nvPr>
            <p:ph type="sldNum" sz="quarter" idx="11"/>
          </p:nvPr>
        </p:nvSpPr>
        <p:spPr>
          <a:xfrm>
            <a:off x="8051180" y="4876800"/>
            <a:ext cx="481631" cy="172290"/>
          </a:xfrm>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128882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ld links+Nummerierungrecht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8A248C-8414-514B-A765-3AE3349DE334}"/>
              </a:ext>
            </a:extLst>
          </p:cNvPr>
          <p:cNvSpPr>
            <a:spLocks noGrp="1"/>
          </p:cNvSpPr>
          <p:nvPr>
            <p:ph type="title"/>
          </p:nvPr>
        </p:nvSpPr>
        <p:spPr>
          <a:xfrm>
            <a:off x="4751388" y="1311275"/>
            <a:ext cx="3781425" cy="675925"/>
          </a:xfrm>
        </p:spPr>
        <p:txBody>
          <a:bodyPr anchor="t" anchorCtr="0"/>
          <a:lstStyle/>
          <a:p>
            <a:r>
              <a:rPr lang="de-DE" smtClean="0"/>
              <a:t>Titelmasterformat durch Klicken bearbeiten</a:t>
            </a:r>
            <a:endParaRPr lang="de-DE" dirty="0"/>
          </a:p>
        </p:txBody>
      </p:sp>
      <p:sp>
        <p:nvSpPr>
          <p:cNvPr id="6" name="Bildplatzhalter 5">
            <a:extLst>
              <a:ext uri="{FF2B5EF4-FFF2-40B4-BE49-F238E27FC236}">
                <a16:creationId xmlns:a16="http://schemas.microsoft.com/office/drawing/2014/main" id="{D1468AFE-7079-8D46-99A9-5DC24BD075EE}"/>
              </a:ext>
            </a:extLst>
          </p:cNvPr>
          <p:cNvSpPr>
            <a:spLocks noGrp="1"/>
          </p:cNvSpPr>
          <p:nvPr>
            <p:ph type="pic" sz="quarter" idx="12"/>
          </p:nvPr>
        </p:nvSpPr>
        <p:spPr>
          <a:xfrm>
            <a:off x="0" y="0"/>
            <a:ext cx="4392613" cy="5143500"/>
          </a:xfrm>
          <a:solidFill>
            <a:schemeClr val="bg1">
              <a:lumMod val="95000"/>
            </a:schemeClr>
          </a:solidFill>
        </p:spPr>
        <p:txBody>
          <a:bodyPr/>
          <a:lstStyle/>
          <a:p>
            <a:r>
              <a:rPr lang="de-DE" smtClean="0"/>
              <a:t>Bild durch Klicken auf Symbol hinzufügen</a:t>
            </a:r>
            <a:endParaRPr lang="de-DE"/>
          </a:p>
        </p:txBody>
      </p:sp>
      <p:sp>
        <p:nvSpPr>
          <p:cNvPr id="8" name="Textplatzhalter 7">
            <a:extLst>
              <a:ext uri="{FF2B5EF4-FFF2-40B4-BE49-F238E27FC236}">
                <a16:creationId xmlns:a16="http://schemas.microsoft.com/office/drawing/2014/main" id="{483A825A-1D49-C447-AAE8-24C2F262049B}"/>
              </a:ext>
            </a:extLst>
          </p:cNvPr>
          <p:cNvSpPr>
            <a:spLocks noGrp="1"/>
          </p:cNvSpPr>
          <p:nvPr>
            <p:ph type="body" sz="quarter" idx="13"/>
          </p:nvPr>
        </p:nvSpPr>
        <p:spPr>
          <a:xfrm>
            <a:off x="4751388" y="1987550"/>
            <a:ext cx="3781423" cy="2528888"/>
          </a:xfrm>
        </p:spPr>
        <p:txBody>
          <a:bodyPr/>
          <a:lstStyle>
            <a:lvl1pPr marL="252000" indent="-252000">
              <a:spcBef>
                <a:spcPts val="0"/>
              </a:spcBef>
              <a:buFont typeface="+mj-lt"/>
              <a:buAutoNum type="arabicPeriod"/>
              <a:defRPr sz="14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9" name="Textplatzhalter 11">
            <a:extLst>
              <a:ext uri="{FF2B5EF4-FFF2-40B4-BE49-F238E27FC236}">
                <a16:creationId xmlns:a16="http://schemas.microsoft.com/office/drawing/2014/main" id="{B2048408-5776-EE4E-A826-AFAF4BBBB9AE}"/>
              </a:ext>
              <a:ext uri="{C183D7F6-B498-43B3-948B-1728B52AA6E4}">
                <adec:decorative xmlns="" xmlns:adec="http://schemas.microsoft.com/office/drawing/2017/decorative" val="1"/>
              </a:ext>
            </a:extLst>
          </p:cNvPr>
          <p:cNvSpPr>
            <a:spLocks noGrp="1"/>
          </p:cNvSpPr>
          <p:nvPr>
            <p:ph type="body" sz="quarter" idx="15" hasCustomPrompt="1"/>
          </p:nvPr>
        </p:nvSpPr>
        <p:spPr>
          <a:xfrm>
            <a:off x="4751388" y="4524329"/>
            <a:ext cx="3132000" cy="123111"/>
          </a:xfrm>
        </p:spPr>
        <p:txBody>
          <a:bodyPr>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10" name="Fußzeilenplatzhalter 9">
            <a:extLst>
              <a:ext uri="{FF2B5EF4-FFF2-40B4-BE49-F238E27FC236}">
                <a16:creationId xmlns:a16="http://schemas.microsoft.com/office/drawing/2014/main" id="{43334D38-EF68-5042-9247-E88CDA4CD97C}"/>
              </a:ext>
              <a:ext uri="{C183D7F6-B498-43B3-948B-1728B52AA6E4}">
                <adec:decorative xmlns="" xmlns:adec="http://schemas.microsoft.com/office/drawing/2017/decorative" val="1"/>
              </a:ext>
            </a:extLst>
          </p:cNvPr>
          <p:cNvSpPr>
            <a:spLocks noGrp="1"/>
          </p:cNvSpPr>
          <p:nvPr>
            <p:ph type="ftr" sz="quarter" idx="16"/>
          </p:nvPr>
        </p:nvSpPr>
        <p:spPr>
          <a:xfrm>
            <a:off x="395288" y="4876800"/>
            <a:ext cx="4356100" cy="172290"/>
          </a:xfrm>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BEC71C1E-9301-6F48-8912-BFEBDB28DFBB}"/>
              </a:ext>
            </a:extLst>
          </p:cNvPr>
          <p:cNvSpPr>
            <a:spLocks noGrp="1"/>
          </p:cNvSpPr>
          <p:nvPr>
            <p:ph type="sldNum" sz="quarter" idx="11"/>
          </p:nvPr>
        </p:nvSpPr>
        <p:spPr>
          <a:xfrm>
            <a:off x="8058615" y="4876800"/>
            <a:ext cx="474196" cy="172290"/>
          </a:xfrm>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8394151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links+Text recht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F24010-DD93-764B-8BB4-BBD4EE0216FE}"/>
              </a:ext>
            </a:extLst>
          </p:cNvPr>
          <p:cNvSpPr>
            <a:spLocks noGrp="1"/>
          </p:cNvSpPr>
          <p:nvPr>
            <p:ph type="title"/>
          </p:nvPr>
        </p:nvSpPr>
        <p:spPr>
          <a:xfrm>
            <a:off x="611188" y="1311274"/>
            <a:ext cx="3781425" cy="3205162"/>
          </a:xfrm>
        </p:spPr>
        <p:txBody>
          <a:bodyPr anchor="t" anchorCtr="0"/>
          <a:lstStyle/>
          <a:p>
            <a:r>
              <a:rPr lang="de-DE" smtClean="0"/>
              <a:t>Titelmasterformat durch Klicken bearbeiten</a:t>
            </a:r>
            <a:endParaRPr lang="de-DE" dirty="0"/>
          </a:p>
        </p:txBody>
      </p:sp>
      <p:sp>
        <p:nvSpPr>
          <p:cNvPr id="6" name="Textplatzhalter 5">
            <a:extLst>
              <a:ext uri="{FF2B5EF4-FFF2-40B4-BE49-F238E27FC236}">
                <a16:creationId xmlns:a16="http://schemas.microsoft.com/office/drawing/2014/main" id="{A023B846-75EF-3748-AA4B-B97B20377286}"/>
              </a:ext>
            </a:extLst>
          </p:cNvPr>
          <p:cNvSpPr>
            <a:spLocks noGrp="1"/>
          </p:cNvSpPr>
          <p:nvPr>
            <p:ph type="body" sz="quarter" idx="12"/>
          </p:nvPr>
        </p:nvSpPr>
        <p:spPr>
          <a:xfrm>
            <a:off x="4751388" y="1311275"/>
            <a:ext cx="3781425" cy="3205162"/>
          </a:xfrm>
        </p:spPr>
        <p:txBody>
          <a:bodyPr/>
          <a:lstStyle>
            <a:lvl1pPr marL="0" indent="0">
              <a:spcBef>
                <a:spcPts val="0"/>
              </a:spcBef>
              <a:buNone/>
              <a:defRPr sz="14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DE812591-5C68-B942-9704-22C7EFC7644F}"/>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1B43FD5A-CEC1-4E4E-8842-14A8377C1DB0}"/>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1456977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links+Text recht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6D4913-77F3-DD4A-BF96-B4849410F4FD}"/>
              </a:ext>
            </a:extLst>
          </p:cNvPr>
          <p:cNvSpPr>
            <a:spLocks noGrp="1"/>
          </p:cNvSpPr>
          <p:nvPr>
            <p:ph type="title"/>
          </p:nvPr>
        </p:nvSpPr>
        <p:spPr/>
        <p:txBody>
          <a:bodyPr/>
          <a:lstStyle/>
          <a:p>
            <a:r>
              <a:rPr lang="de-DE" smtClean="0"/>
              <a:t>Titelmasterformat durch Klicken bearbeiten</a:t>
            </a:r>
            <a:endParaRPr lang="de-DE"/>
          </a:p>
        </p:txBody>
      </p:sp>
      <p:sp>
        <p:nvSpPr>
          <p:cNvPr id="6" name="Textplatzhalter 5">
            <a:extLst>
              <a:ext uri="{FF2B5EF4-FFF2-40B4-BE49-F238E27FC236}">
                <a16:creationId xmlns:a16="http://schemas.microsoft.com/office/drawing/2014/main" id="{A9228EDE-9967-424E-93FC-960B6D684555}"/>
              </a:ext>
            </a:extLst>
          </p:cNvPr>
          <p:cNvSpPr>
            <a:spLocks noGrp="1"/>
          </p:cNvSpPr>
          <p:nvPr>
            <p:ph type="body" sz="quarter" idx="12"/>
          </p:nvPr>
        </p:nvSpPr>
        <p:spPr>
          <a:xfrm>
            <a:off x="611188" y="1311275"/>
            <a:ext cx="3781425" cy="3205163"/>
          </a:xfrm>
        </p:spPr>
        <p:txBody>
          <a:bodyPr/>
          <a:lstStyle>
            <a:lvl1pPr marL="0" indent="0">
              <a:spcBef>
                <a:spcPts val="0"/>
              </a:spcBef>
              <a:buNone/>
              <a:defRPr sz="14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8" name="Textplatzhalter 7">
            <a:extLst>
              <a:ext uri="{FF2B5EF4-FFF2-40B4-BE49-F238E27FC236}">
                <a16:creationId xmlns:a16="http://schemas.microsoft.com/office/drawing/2014/main" id="{B07A9BC3-93AF-B44D-92DC-A65621FDBE08}"/>
              </a:ext>
            </a:extLst>
          </p:cNvPr>
          <p:cNvSpPr>
            <a:spLocks noGrp="1"/>
          </p:cNvSpPr>
          <p:nvPr>
            <p:ph type="body" sz="quarter" idx="13"/>
          </p:nvPr>
        </p:nvSpPr>
        <p:spPr>
          <a:xfrm>
            <a:off x="4751388" y="1311275"/>
            <a:ext cx="3781425" cy="3205163"/>
          </a:xfrm>
        </p:spPr>
        <p:txBody>
          <a:bodyPr/>
          <a:lstStyle>
            <a:lvl1pPr marL="0" indent="0">
              <a:spcBef>
                <a:spcPts val="0"/>
              </a:spcBef>
              <a:buNone/>
              <a:defRPr sz="14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017FB230-08F2-CA4C-86A3-0DA65D4FD912}"/>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5FC12E85-87CE-544A-B4C9-4C6791B389B0}"/>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2401655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ufzählung 2 Spalt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5312B9-8962-D74E-ACC5-E3FE19AB6A4B}"/>
              </a:ext>
            </a:extLst>
          </p:cNvPr>
          <p:cNvSpPr>
            <a:spLocks noGrp="1"/>
          </p:cNvSpPr>
          <p:nvPr>
            <p:ph type="title"/>
          </p:nvPr>
        </p:nvSpPr>
        <p:spPr/>
        <p:txBody>
          <a:bodyPr/>
          <a:lstStyle/>
          <a:p>
            <a:r>
              <a:rPr lang="de-DE" smtClean="0"/>
              <a:t>Titelmasterformat durch Klicken bearbeiten</a:t>
            </a:r>
            <a:endParaRPr lang="de-DE"/>
          </a:p>
        </p:txBody>
      </p:sp>
      <p:sp>
        <p:nvSpPr>
          <p:cNvPr id="6" name="Textplatzhalter 5">
            <a:extLst>
              <a:ext uri="{FF2B5EF4-FFF2-40B4-BE49-F238E27FC236}">
                <a16:creationId xmlns:a16="http://schemas.microsoft.com/office/drawing/2014/main" id="{65A5228B-0019-F045-96A9-2D91558536C2}"/>
              </a:ext>
            </a:extLst>
          </p:cNvPr>
          <p:cNvSpPr>
            <a:spLocks noGrp="1"/>
          </p:cNvSpPr>
          <p:nvPr>
            <p:ph type="body" sz="quarter" idx="12"/>
          </p:nvPr>
        </p:nvSpPr>
        <p:spPr>
          <a:xfrm>
            <a:off x="611187" y="1311274"/>
            <a:ext cx="7921625" cy="3205163"/>
          </a:xfrm>
        </p:spPr>
        <p:txBody>
          <a:bodyPr numCol="2" spcCol="36000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3" name="Fußzeilenplatzhalter 2">
            <a:extLst>
              <a:ext uri="{FF2B5EF4-FFF2-40B4-BE49-F238E27FC236}">
                <a16:creationId xmlns:a16="http://schemas.microsoft.com/office/drawing/2014/main" id="{8DAF1E1D-A4B1-D046-B7A4-82E63A6100B4}"/>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9F0A07C7-9D39-1B4E-B139-69438820C8D5}"/>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0147460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ummerierung 2 Spalt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5312B9-8962-D74E-ACC5-E3FE19AB6A4B}"/>
              </a:ext>
            </a:extLst>
          </p:cNvPr>
          <p:cNvSpPr>
            <a:spLocks noGrp="1"/>
          </p:cNvSpPr>
          <p:nvPr>
            <p:ph type="title"/>
          </p:nvPr>
        </p:nvSpPr>
        <p:spPr/>
        <p:txBody>
          <a:bodyPr/>
          <a:lstStyle/>
          <a:p>
            <a:r>
              <a:rPr lang="de-DE" smtClean="0"/>
              <a:t>Titelmasterformat durch Klicken bearbeiten</a:t>
            </a:r>
            <a:endParaRPr lang="de-DE"/>
          </a:p>
        </p:txBody>
      </p:sp>
      <p:sp>
        <p:nvSpPr>
          <p:cNvPr id="6" name="Textplatzhalter 5">
            <a:extLst>
              <a:ext uri="{FF2B5EF4-FFF2-40B4-BE49-F238E27FC236}">
                <a16:creationId xmlns:a16="http://schemas.microsoft.com/office/drawing/2014/main" id="{65A5228B-0019-F045-96A9-2D91558536C2}"/>
              </a:ext>
            </a:extLst>
          </p:cNvPr>
          <p:cNvSpPr>
            <a:spLocks noGrp="1"/>
          </p:cNvSpPr>
          <p:nvPr>
            <p:ph type="body" sz="quarter" idx="12"/>
          </p:nvPr>
        </p:nvSpPr>
        <p:spPr>
          <a:xfrm>
            <a:off x="611187" y="1311274"/>
            <a:ext cx="7921625" cy="3205163"/>
          </a:xfrm>
        </p:spPr>
        <p:txBody>
          <a:bodyPr numCol="2" spcCol="360000"/>
          <a:lstStyle>
            <a:lvl1pPr marL="252000" indent="-252000">
              <a:buFont typeface="+mj-lt"/>
              <a:buAutoNum type="arabicPeriod"/>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8DAF1E1D-A4B1-D046-B7A4-82E63A6100B4}"/>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9F0A07C7-9D39-1B4E-B139-69438820C8D5}"/>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11604841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 Textkästen+Nummer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9D666C-B39D-0847-8E08-7D70EF8D2D5C}"/>
              </a:ext>
            </a:extLst>
          </p:cNvPr>
          <p:cNvSpPr>
            <a:spLocks noGrp="1"/>
          </p:cNvSpPr>
          <p:nvPr>
            <p:ph type="title"/>
          </p:nvPr>
        </p:nvSpPr>
        <p:spPr/>
        <p:txBody>
          <a:bodyPr/>
          <a:lstStyle/>
          <a:p>
            <a:r>
              <a:rPr lang="de-DE" smtClean="0"/>
              <a:t>Titelmasterformat durch Klicken bearbeiten</a:t>
            </a:r>
            <a:endParaRPr lang="de-AT" dirty="0"/>
          </a:p>
        </p:txBody>
      </p:sp>
      <p:sp>
        <p:nvSpPr>
          <p:cNvPr id="6" name="Textplatzhalter 5">
            <a:extLst>
              <a:ext uri="{FF2B5EF4-FFF2-40B4-BE49-F238E27FC236}">
                <a16:creationId xmlns:a16="http://schemas.microsoft.com/office/drawing/2014/main" id="{6D4EFD4D-895E-534D-973C-3ABD2313A919}"/>
              </a:ext>
            </a:extLst>
          </p:cNvPr>
          <p:cNvSpPr>
            <a:spLocks noGrp="1"/>
          </p:cNvSpPr>
          <p:nvPr>
            <p:ph type="body" sz="quarter" idx="12" hasCustomPrompt="1"/>
          </p:nvPr>
        </p:nvSpPr>
        <p:spPr>
          <a:xfrm>
            <a:off x="622074" y="1365705"/>
            <a:ext cx="360000" cy="360000"/>
          </a:xfrm>
          <a:prstGeom prst="ellipse">
            <a:avLst/>
          </a:prstGeom>
          <a:ln w="31750">
            <a:solidFill>
              <a:schemeClr val="accent1"/>
            </a:solidFill>
            <a:extLst>
              <a:ext uri="{C807C97D-BFC1-408E-A445-0C87EB9F89A2}">
                <ask:lineSketchStyleProps xmlns="" xmlns:ask="http://schemas.microsoft.com/office/drawing/2018/sketchyshapes">
                  <ask:type>
                    <ask:lineSketchNone/>
                  </ask:type>
                </ask:lineSketchStyleProps>
              </a:ext>
            </a:extLst>
          </a:ln>
        </p:spPr>
        <p:txBody>
          <a:bodyPr wrap="none" anchor="ctr" anchorCtr="0"/>
          <a:lstStyle>
            <a:lvl1pPr marL="0" indent="0" algn="ctr">
              <a:buNone/>
              <a:defRPr b="1">
                <a:solidFill>
                  <a:schemeClr val="accent1"/>
                </a:solidFill>
              </a:defRPr>
            </a:lvl1pPr>
            <a:lvl2pPr marL="342900" indent="0">
              <a:buNone/>
              <a:defRPr/>
            </a:lvl2pPr>
          </a:lstStyle>
          <a:p>
            <a:pPr lvl="0"/>
            <a:r>
              <a:rPr lang="de-DE" dirty="0"/>
              <a:t>0</a:t>
            </a:r>
          </a:p>
        </p:txBody>
      </p:sp>
      <p:sp>
        <p:nvSpPr>
          <p:cNvPr id="10" name="Textplatzhalter 9">
            <a:extLst>
              <a:ext uri="{FF2B5EF4-FFF2-40B4-BE49-F238E27FC236}">
                <a16:creationId xmlns:a16="http://schemas.microsoft.com/office/drawing/2014/main" id="{29AF21D8-8E09-2C4E-84B4-E732EEDFB5BB}"/>
              </a:ext>
            </a:extLst>
          </p:cNvPr>
          <p:cNvSpPr>
            <a:spLocks noGrp="1"/>
          </p:cNvSpPr>
          <p:nvPr>
            <p:ph type="body" sz="quarter" idx="13"/>
          </p:nvPr>
        </p:nvSpPr>
        <p:spPr>
          <a:xfrm>
            <a:off x="1072244" y="1311275"/>
            <a:ext cx="3320370"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17" name="Textplatzhalter 5">
            <a:extLst>
              <a:ext uri="{FF2B5EF4-FFF2-40B4-BE49-F238E27FC236}">
                <a16:creationId xmlns:a16="http://schemas.microsoft.com/office/drawing/2014/main" id="{B1CC9C6E-926A-C242-8A88-B4CDBABE0A21}"/>
              </a:ext>
            </a:extLst>
          </p:cNvPr>
          <p:cNvSpPr>
            <a:spLocks noGrp="1"/>
          </p:cNvSpPr>
          <p:nvPr>
            <p:ph type="body" sz="quarter" idx="14" hasCustomPrompt="1"/>
          </p:nvPr>
        </p:nvSpPr>
        <p:spPr>
          <a:xfrm>
            <a:off x="622074" y="2513914"/>
            <a:ext cx="360000" cy="360000"/>
          </a:xfrm>
          <a:prstGeom prst="ellipse">
            <a:avLst/>
          </a:prstGeom>
          <a:ln w="31750">
            <a:solidFill>
              <a:schemeClr val="accent1"/>
            </a:solidFill>
            <a:extLst>
              <a:ext uri="{C807C97D-BFC1-408E-A445-0C87EB9F89A2}">
                <ask:lineSketchStyleProps xmlns="" xmlns:ask="http://schemas.microsoft.com/office/drawing/2018/sketchyshapes">
                  <ask:type>
                    <ask:lineSketchNone/>
                  </ask:type>
                </ask:lineSketchStyleProps>
              </a:ext>
            </a:extLst>
          </a:ln>
        </p:spPr>
        <p:txBody>
          <a:bodyPr wrap="none" anchor="ctr" anchorCtr="0"/>
          <a:lstStyle>
            <a:lvl1pPr marL="0" indent="0" algn="ctr">
              <a:buNone/>
              <a:defRPr b="1">
                <a:solidFill>
                  <a:schemeClr val="accent1"/>
                </a:solidFill>
              </a:defRPr>
            </a:lvl1pPr>
            <a:lvl2pPr marL="342900" indent="0">
              <a:buNone/>
              <a:defRPr/>
            </a:lvl2pPr>
          </a:lstStyle>
          <a:p>
            <a:pPr lvl="0"/>
            <a:r>
              <a:rPr lang="de-DE" dirty="0"/>
              <a:t>0</a:t>
            </a:r>
          </a:p>
        </p:txBody>
      </p:sp>
      <p:sp>
        <p:nvSpPr>
          <p:cNvPr id="18" name="Textplatzhalter 9">
            <a:extLst>
              <a:ext uri="{FF2B5EF4-FFF2-40B4-BE49-F238E27FC236}">
                <a16:creationId xmlns:a16="http://schemas.microsoft.com/office/drawing/2014/main" id="{58E5237D-D7FD-A046-8408-CF442990B711}"/>
              </a:ext>
            </a:extLst>
          </p:cNvPr>
          <p:cNvSpPr>
            <a:spLocks noGrp="1"/>
          </p:cNvSpPr>
          <p:nvPr>
            <p:ph type="body" sz="quarter" idx="15"/>
          </p:nvPr>
        </p:nvSpPr>
        <p:spPr>
          <a:xfrm>
            <a:off x="1072243" y="2442736"/>
            <a:ext cx="3320370"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19" name="Textplatzhalter 5">
            <a:extLst>
              <a:ext uri="{FF2B5EF4-FFF2-40B4-BE49-F238E27FC236}">
                <a16:creationId xmlns:a16="http://schemas.microsoft.com/office/drawing/2014/main" id="{020C61A0-D563-B640-B3FC-C9E28A63F822}"/>
              </a:ext>
            </a:extLst>
          </p:cNvPr>
          <p:cNvSpPr>
            <a:spLocks noGrp="1"/>
          </p:cNvSpPr>
          <p:nvPr>
            <p:ph type="body" sz="quarter" idx="16" hasCustomPrompt="1"/>
          </p:nvPr>
        </p:nvSpPr>
        <p:spPr>
          <a:xfrm>
            <a:off x="622074" y="3639768"/>
            <a:ext cx="360000" cy="360000"/>
          </a:xfrm>
          <a:prstGeom prst="ellipse">
            <a:avLst/>
          </a:prstGeom>
          <a:ln w="31750">
            <a:solidFill>
              <a:schemeClr val="accent1"/>
            </a:solidFill>
            <a:extLst>
              <a:ext uri="{C807C97D-BFC1-408E-A445-0C87EB9F89A2}">
                <ask:lineSketchStyleProps xmlns="" xmlns:ask="http://schemas.microsoft.com/office/drawing/2018/sketchyshapes">
                  <ask:type>
                    <ask:lineSketchNone/>
                  </ask:type>
                </ask:lineSketchStyleProps>
              </a:ext>
            </a:extLst>
          </a:ln>
        </p:spPr>
        <p:txBody>
          <a:bodyPr wrap="none" anchor="ctr" anchorCtr="0"/>
          <a:lstStyle>
            <a:lvl1pPr marL="0" indent="0" algn="ctr">
              <a:buNone/>
              <a:defRPr b="1">
                <a:solidFill>
                  <a:schemeClr val="accent1"/>
                </a:solidFill>
              </a:defRPr>
            </a:lvl1pPr>
            <a:lvl2pPr marL="342900" indent="0">
              <a:buNone/>
              <a:defRPr/>
            </a:lvl2pPr>
          </a:lstStyle>
          <a:p>
            <a:pPr lvl="0"/>
            <a:r>
              <a:rPr lang="de-DE" dirty="0"/>
              <a:t>0</a:t>
            </a:r>
          </a:p>
        </p:txBody>
      </p:sp>
      <p:sp>
        <p:nvSpPr>
          <p:cNvPr id="20" name="Textplatzhalter 9">
            <a:extLst>
              <a:ext uri="{FF2B5EF4-FFF2-40B4-BE49-F238E27FC236}">
                <a16:creationId xmlns:a16="http://schemas.microsoft.com/office/drawing/2014/main" id="{62F78F25-EB37-8A4A-976F-D79960DA2ACE}"/>
              </a:ext>
            </a:extLst>
          </p:cNvPr>
          <p:cNvSpPr>
            <a:spLocks noGrp="1"/>
          </p:cNvSpPr>
          <p:nvPr>
            <p:ph type="body" sz="quarter" idx="17"/>
          </p:nvPr>
        </p:nvSpPr>
        <p:spPr>
          <a:xfrm>
            <a:off x="1072243" y="3549910"/>
            <a:ext cx="3320370"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21" name="Textplatzhalter 5">
            <a:extLst>
              <a:ext uri="{FF2B5EF4-FFF2-40B4-BE49-F238E27FC236}">
                <a16:creationId xmlns:a16="http://schemas.microsoft.com/office/drawing/2014/main" id="{8F6619A5-430E-F848-8D84-08D29BF73EC4}"/>
              </a:ext>
            </a:extLst>
          </p:cNvPr>
          <p:cNvSpPr>
            <a:spLocks noGrp="1"/>
          </p:cNvSpPr>
          <p:nvPr>
            <p:ph type="body" sz="quarter" idx="18" hasCustomPrompt="1"/>
          </p:nvPr>
        </p:nvSpPr>
        <p:spPr>
          <a:xfrm>
            <a:off x="4751388" y="1365705"/>
            <a:ext cx="360000" cy="360000"/>
          </a:xfrm>
          <a:prstGeom prst="ellipse">
            <a:avLst/>
          </a:prstGeom>
          <a:ln w="31750">
            <a:solidFill>
              <a:schemeClr val="accent1"/>
            </a:solidFill>
            <a:extLst>
              <a:ext uri="{C807C97D-BFC1-408E-A445-0C87EB9F89A2}">
                <ask:lineSketchStyleProps xmlns="" xmlns:ask="http://schemas.microsoft.com/office/drawing/2018/sketchyshapes">
                  <ask:type>
                    <ask:lineSketchNone/>
                  </ask:type>
                </ask:lineSketchStyleProps>
              </a:ext>
            </a:extLst>
          </a:ln>
        </p:spPr>
        <p:txBody>
          <a:bodyPr wrap="none" anchor="ctr" anchorCtr="0"/>
          <a:lstStyle>
            <a:lvl1pPr marL="0" indent="0" algn="ctr">
              <a:buNone/>
              <a:defRPr b="1">
                <a:solidFill>
                  <a:schemeClr val="accent1"/>
                </a:solidFill>
              </a:defRPr>
            </a:lvl1pPr>
            <a:lvl2pPr marL="342900" indent="0">
              <a:buNone/>
              <a:defRPr/>
            </a:lvl2pPr>
          </a:lstStyle>
          <a:p>
            <a:pPr lvl="0"/>
            <a:r>
              <a:rPr lang="de-DE" dirty="0"/>
              <a:t>0</a:t>
            </a:r>
          </a:p>
        </p:txBody>
      </p:sp>
      <p:sp>
        <p:nvSpPr>
          <p:cNvPr id="22" name="Textplatzhalter 9">
            <a:extLst>
              <a:ext uri="{FF2B5EF4-FFF2-40B4-BE49-F238E27FC236}">
                <a16:creationId xmlns:a16="http://schemas.microsoft.com/office/drawing/2014/main" id="{83FFFE23-67A4-044A-A7F1-CA6EE85FF3A9}"/>
              </a:ext>
            </a:extLst>
          </p:cNvPr>
          <p:cNvSpPr>
            <a:spLocks noGrp="1"/>
          </p:cNvSpPr>
          <p:nvPr>
            <p:ph type="body" sz="quarter" idx="19"/>
          </p:nvPr>
        </p:nvSpPr>
        <p:spPr>
          <a:xfrm>
            <a:off x="5212441" y="1311275"/>
            <a:ext cx="3320370"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23" name="Textplatzhalter 5">
            <a:extLst>
              <a:ext uri="{FF2B5EF4-FFF2-40B4-BE49-F238E27FC236}">
                <a16:creationId xmlns:a16="http://schemas.microsoft.com/office/drawing/2014/main" id="{95024F6E-4B17-CE44-B790-BAAD47FD266F}"/>
              </a:ext>
            </a:extLst>
          </p:cNvPr>
          <p:cNvSpPr>
            <a:spLocks noGrp="1"/>
          </p:cNvSpPr>
          <p:nvPr>
            <p:ph type="body" sz="quarter" idx="20" hasCustomPrompt="1"/>
          </p:nvPr>
        </p:nvSpPr>
        <p:spPr>
          <a:xfrm>
            <a:off x="4751388" y="2513914"/>
            <a:ext cx="360000" cy="360000"/>
          </a:xfrm>
          <a:prstGeom prst="ellipse">
            <a:avLst/>
          </a:prstGeom>
          <a:ln w="31750">
            <a:solidFill>
              <a:schemeClr val="accent1"/>
            </a:solidFill>
            <a:extLst>
              <a:ext uri="{C807C97D-BFC1-408E-A445-0C87EB9F89A2}">
                <ask:lineSketchStyleProps xmlns="" xmlns:ask="http://schemas.microsoft.com/office/drawing/2018/sketchyshapes">
                  <ask:type>
                    <ask:lineSketchNone/>
                  </ask:type>
                </ask:lineSketchStyleProps>
              </a:ext>
            </a:extLst>
          </a:ln>
        </p:spPr>
        <p:txBody>
          <a:bodyPr wrap="none" anchor="ctr" anchorCtr="0"/>
          <a:lstStyle>
            <a:lvl1pPr marL="0" indent="0" algn="ctr">
              <a:buNone/>
              <a:defRPr b="1">
                <a:solidFill>
                  <a:schemeClr val="accent1"/>
                </a:solidFill>
              </a:defRPr>
            </a:lvl1pPr>
            <a:lvl2pPr marL="342900" indent="0">
              <a:buNone/>
              <a:defRPr/>
            </a:lvl2pPr>
          </a:lstStyle>
          <a:p>
            <a:pPr lvl="0"/>
            <a:r>
              <a:rPr lang="de-DE" dirty="0"/>
              <a:t>0</a:t>
            </a:r>
          </a:p>
        </p:txBody>
      </p:sp>
      <p:sp>
        <p:nvSpPr>
          <p:cNvPr id="24" name="Textplatzhalter 9">
            <a:extLst>
              <a:ext uri="{FF2B5EF4-FFF2-40B4-BE49-F238E27FC236}">
                <a16:creationId xmlns:a16="http://schemas.microsoft.com/office/drawing/2014/main" id="{C5050EB8-3D8D-5041-A91D-7DE50F3057D2}"/>
              </a:ext>
            </a:extLst>
          </p:cNvPr>
          <p:cNvSpPr>
            <a:spLocks noGrp="1"/>
          </p:cNvSpPr>
          <p:nvPr>
            <p:ph type="body" sz="quarter" idx="21"/>
          </p:nvPr>
        </p:nvSpPr>
        <p:spPr>
          <a:xfrm>
            <a:off x="5212441" y="2442065"/>
            <a:ext cx="3320370"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25" name="Textplatzhalter 5">
            <a:extLst>
              <a:ext uri="{FF2B5EF4-FFF2-40B4-BE49-F238E27FC236}">
                <a16:creationId xmlns:a16="http://schemas.microsoft.com/office/drawing/2014/main" id="{801D21BB-FC5B-984C-9BE4-730B8D90D504}"/>
              </a:ext>
            </a:extLst>
          </p:cNvPr>
          <p:cNvSpPr>
            <a:spLocks noGrp="1"/>
          </p:cNvSpPr>
          <p:nvPr>
            <p:ph type="body" sz="quarter" idx="22" hasCustomPrompt="1"/>
          </p:nvPr>
        </p:nvSpPr>
        <p:spPr>
          <a:xfrm>
            <a:off x="4751388" y="3639768"/>
            <a:ext cx="360000" cy="360000"/>
          </a:xfrm>
          <a:prstGeom prst="ellipse">
            <a:avLst/>
          </a:prstGeom>
          <a:ln w="31750">
            <a:solidFill>
              <a:schemeClr val="accent1"/>
            </a:solidFill>
            <a:extLst>
              <a:ext uri="{C807C97D-BFC1-408E-A445-0C87EB9F89A2}">
                <ask:lineSketchStyleProps xmlns="" xmlns:ask="http://schemas.microsoft.com/office/drawing/2018/sketchyshapes">
                  <ask:type>
                    <ask:lineSketchNone/>
                  </ask:type>
                </ask:lineSketchStyleProps>
              </a:ext>
            </a:extLst>
          </a:ln>
        </p:spPr>
        <p:txBody>
          <a:bodyPr wrap="none" anchor="ctr" anchorCtr="0"/>
          <a:lstStyle>
            <a:lvl1pPr marL="0" indent="0" algn="ctr">
              <a:buNone/>
              <a:defRPr b="1">
                <a:solidFill>
                  <a:schemeClr val="accent1"/>
                </a:solidFill>
              </a:defRPr>
            </a:lvl1pPr>
            <a:lvl2pPr marL="342900" indent="0">
              <a:buNone/>
              <a:defRPr/>
            </a:lvl2pPr>
          </a:lstStyle>
          <a:p>
            <a:pPr lvl="0"/>
            <a:r>
              <a:rPr lang="de-DE" dirty="0"/>
              <a:t>0</a:t>
            </a:r>
          </a:p>
        </p:txBody>
      </p:sp>
      <p:sp>
        <p:nvSpPr>
          <p:cNvPr id="26" name="Textplatzhalter 9">
            <a:extLst>
              <a:ext uri="{FF2B5EF4-FFF2-40B4-BE49-F238E27FC236}">
                <a16:creationId xmlns:a16="http://schemas.microsoft.com/office/drawing/2014/main" id="{B5519F2C-2083-CF4F-BBF6-CC38FE35C37F}"/>
              </a:ext>
            </a:extLst>
          </p:cNvPr>
          <p:cNvSpPr>
            <a:spLocks noGrp="1"/>
          </p:cNvSpPr>
          <p:nvPr>
            <p:ph type="body" sz="quarter" idx="23"/>
          </p:nvPr>
        </p:nvSpPr>
        <p:spPr>
          <a:xfrm>
            <a:off x="5212443" y="3548988"/>
            <a:ext cx="3320370"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65A26F88-239C-AB49-BCBE-E65A6124EEE7}"/>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EDDE4AAF-5FD3-E142-830E-F2B142191108}"/>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1942274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 Textkästen+Icon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9D666C-B39D-0847-8E08-7D70EF8D2D5C}"/>
              </a:ext>
            </a:extLst>
          </p:cNvPr>
          <p:cNvSpPr>
            <a:spLocks noGrp="1"/>
          </p:cNvSpPr>
          <p:nvPr>
            <p:ph type="title"/>
          </p:nvPr>
        </p:nvSpPr>
        <p:spPr/>
        <p:txBody>
          <a:bodyPr/>
          <a:lstStyle/>
          <a:p>
            <a:r>
              <a:rPr lang="de-DE" smtClean="0"/>
              <a:t>Titelmasterformat durch Klicken bearbeiten</a:t>
            </a:r>
            <a:endParaRPr lang="de-AT" dirty="0"/>
          </a:p>
        </p:txBody>
      </p:sp>
      <p:sp>
        <p:nvSpPr>
          <p:cNvPr id="11" name="Textplatzhalter 10">
            <a:extLst>
              <a:ext uri="{FF2B5EF4-FFF2-40B4-BE49-F238E27FC236}">
                <a16:creationId xmlns:a16="http://schemas.microsoft.com/office/drawing/2014/main" id="{02F38AA5-EF76-FC40-93E3-9B2A260305D2}"/>
              </a:ext>
              <a:ext uri="{C183D7F6-B498-43B3-948B-1728B52AA6E4}">
                <adec:decorative xmlns="" xmlns:adec="http://schemas.microsoft.com/office/drawing/2017/decorative" val="1"/>
              </a:ext>
            </a:extLst>
          </p:cNvPr>
          <p:cNvSpPr>
            <a:spLocks noGrp="1" noChangeAspect="1"/>
          </p:cNvSpPr>
          <p:nvPr>
            <p:ph type="body" sz="quarter" idx="30" hasCustomPrompt="1"/>
          </p:nvPr>
        </p:nvSpPr>
        <p:spPr>
          <a:xfrm>
            <a:off x="618698" y="1341613"/>
            <a:ext cx="468000" cy="468000"/>
          </a:xfrm>
          <a:prstGeom prst="ellipse">
            <a:avLst/>
          </a:prstGeom>
          <a:solidFill>
            <a:schemeClr val="bg1"/>
          </a:solidFill>
          <a:ln w="38100">
            <a:solidFill>
              <a:schemeClr val="accent1"/>
            </a:solidFill>
          </a:ln>
        </p:spPr>
        <p:txBody>
          <a:bodyPr anchor="ctr" anchorCtr="0"/>
          <a:lstStyle>
            <a:lvl1pPr marL="0" indent="0" algn="ctr">
              <a:buNone/>
              <a:defRPr sz="1000">
                <a:solidFill>
                  <a:schemeClr val="accent1"/>
                </a:solidFill>
              </a:defRPr>
            </a:lvl1pPr>
          </a:lstStyle>
          <a:p>
            <a:pPr lvl="0"/>
            <a:r>
              <a:rPr lang="de-AT" dirty="0"/>
              <a:t>I</a:t>
            </a:r>
          </a:p>
        </p:txBody>
      </p:sp>
      <p:sp>
        <p:nvSpPr>
          <p:cNvPr id="10" name="Textplatzhalter 9">
            <a:extLst>
              <a:ext uri="{FF2B5EF4-FFF2-40B4-BE49-F238E27FC236}">
                <a16:creationId xmlns:a16="http://schemas.microsoft.com/office/drawing/2014/main" id="{29AF21D8-8E09-2C4E-84B4-E732EEDFB5BB}"/>
              </a:ext>
            </a:extLst>
          </p:cNvPr>
          <p:cNvSpPr>
            <a:spLocks noGrp="1"/>
          </p:cNvSpPr>
          <p:nvPr>
            <p:ph type="body" sz="quarter" idx="13"/>
          </p:nvPr>
        </p:nvSpPr>
        <p:spPr>
          <a:xfrm>
            <a:off x="1191126" y="1311275"/>
            <a:ext cx="3201487"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32" name="Textplatzhalter 10">
            <a:extLst>
              <a:ext uri="{FF2B5EF4-FFF2-40B4-BE49-F238E27FC236}">
                <a16:creationId xmlns:a16="http://schemas.microsoft.com/office/drawing/2014/main" id="{449BF901-AFAC-9D48-AA54-6D4B0393EA2D}"/>
              </a:ext>
              <a:ext uri="{C183D7F6-B498-43B3-948B-1728B52AA6E4}">
                <adec:decorative xmlns="" xmlns:adec="http://schemas.microsoft.com/office/drawing/2017/decorative" val="1"/>
              </a:ext>
            </a:extLst>
          </p:cNvPr>
          <p:cNvSpPr>
            <a:spLocks noGrp="1" noChangeAspect="1"/>
          </p:cNvSpPr>
          <p:nvPr>
            <p:ph type="body" sz="quarter" idx="31" hasCustomPrompt="1"/>
          </p:nvPr>
        </p:nvSpPr>
        <p:spPr>
          <a:xfrm>
            <a:off x="618698" y="2474620"/>
            <a:ext cx="468000" cy="468000"/>
          </a:xfrm>
          <a:prstGeom prst="ellipse">
            <a:avLst/>
          </a:prstGeom>
          <a:solidFill>
            <a:schemeClr val="bg1"/>
          </a:solidFill>
          <a:ln w="38100">
            <a:solidFill>
              <a:schemeClr val="accent1"/>
            </a:solidFill>
          </a:ln>
        </p:spPr>
        <p:txBody>
          <a:bodyPr anchor="ctr" anchorCtr="0"/>
          <a:lstStyle>
            <a:lvl1pPr marL="0" indent="0" algn="ctr">
              <a:buNone/>
              <a:defRPr sz="1000">
                <a:solidFill>
                  <a:schemeClr val="accent1"/>
                </a:solidFill>
              </a:defRPr>
            </a:lvl1pPr>
          </a:lstStyle>
          <a:p>
            <a:pPr lvl="0"/>
            <a:r>
              <a:rPr lang="de-AT" dirty="0"/>
              <a:t>I</a:t>
            </a:r>
          </a:p>
        </p:txBody>
      </p:sp>
      <p:sp>
        <p:nvSpPr>
          <p:cNvPr id="18" name="Textplatzhalter 9">
            <a:extLst>
              <a:ext uri="{FF2B5EF4-FFF2-40B4-BE49-F238E27FC236}">
                <a16:creationId xmlns:a16="http://schemas.microsoft.com/office/drawing/2014/main" id="{58E5237D-D7FD-A046-8408-CF442990B711}"/>
              </a:ext>
            </a:extLst>
          </p:cNvPr>
          <p:cNvSpPr>
            <a:spLocks noGrp="1"/>
          </p:cNvSpPr>
          <p:nvPr>
            <p:ph type="body" sz="quarter" idx="15"/>
          </p:nvPr>
        </p:nvSpPr>
        <p:spPr>
          <a:xfrm>
            <a:off x="1191125" y="2442738"/>
            <a:ext cx="3201488"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33" name="Textplatzhalter 10">
            <a:extLst>
              <a:ext uri="{FF2B5EF4-FFF2-40B4-BE49-F238E27FC236}">
                <a16:creationId xmlns:a16="http://schemas.microsoft.com/office/drawing/2014/main" id="{E4EC6A7D-7BF0-7B4C-AB55-3A11B57FCD61}"/>
              </a:ext>
              <a:ext uri="{C183D7F6-B498-43B3-948B-1728B52AA6E4}">
                <adec:decorative xmlns="" xmlns:adec="http://schemas.microsoft.com/office/drawing/2017/decorative" val="1"/>
              </a:ext>
            </a:extLst>
          </p:cNvPr>
          <p:cNvSpPr>
            <a:spLocks noGrp="1" noChangeAspect="1"/>
          </p:cNvSpPr>
          <p:nvPr>
            <p:ph type="body" sz="quarter" idx="32" hasCustomPrompt="1"/>
          </p:nvPr>
        </p:nvSpPr>
        <p:spPr>
          <a:xfrm>
            <a:off x="618698" y="3555534"/>
            <a:ext cx="468000" cy="468000"/>
          </a:xfrm>
          <a:prstGeom prst="ellipse">
            <a:avLst/>
          </a:prstGeom>
          <a:solidFill>
            <a:schemeClr val="bg1"/>
          </a:solidFill>
          <a:ln w="38100">
            <a:solidFill>
              <a:schemeClr val="accent1"/>
            </a:solidFill>
          </a:ln>
        </p:spPr>
        <p:txBody>
          <a:bodyPr anchor="ctr" anchorCtr="0"/>
          <a:lstStyle>
            <a:lvl1pPr marL="0" indent="0" algn="ctr">
              <a:buNone/>
              <a:defRPr sz="1000">
                <a:solidFill>
                  <a:schemeClr val="accent1"/>
                </a:solidFill>
              </a:defRPr>
            </a:lvl1pPr>
          </a:lstStyle>
          <a:p>
            <a:pPr lvl="0"/>
            <a:r>
              <a:rPr lang="de-AT" dirty="0"/>
              <a:t>I</a:t>
            </a:r>
          </a:p>
        </p:txBody>
      </p:sp>
      <p:sp>
        <p:nvSpPr>
          <p:cNvPr id="20" name="Textplatzhalter 9">
            <a:extLst>
              <a:ext uri="{FF2B5EF4-FFF2-40B4-BE49-F238E27FC236}">
                <a16:creationId xmlns:a16="http://schemas.microsoft.com/office/drawing/2014/main" id="{62F78F25-EB37-8A4A-976F-D79960DA2ACE}"/>
              </a:ext>
            </a:extLst>
          </p:cNvPr>
          <p:cNvSpPr>
            <a:spLocks noGrp="1"/>
          </p:cNvSpPr>
          <p:nvPr>
            <p:ph type="body" sz="quarter" idx="17"/>
          </p:nvPr>
        </p:nvSpPr>
        <p:spPr>
          <a:xfrm>
            <a:off x="1187753" y="3549909"/>
            <a:ext cx="3204860"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34" name="Textplatzhalter 10">
            <a:extLst>
              <a:ext uri="{FF2B5EF4-FFF2-40B4-BE49-F238E27FC236}">
                <a16:creationId xmlns:a16="http://schemas.microsoft.com/office/drawing/2014/main" id="{0D79683F-89FA-184B-9C81-38F430D5E29A}"/>
              </a:ext>
              <a:ext uri="{C183D7F6-B498-43B3-948B-1728B52AA6E4}">
                <adec:decorative xmlns="" xmlns:adec="http://schemas.microsoft.com/office/drawing/2017/decorative" val="1"/>
              </a:ext>
            </a:extLst>
          </p:cNvPr>
          <p:cNvSpPr>
            <a:spLocks noGrp="1" noChangeAspect="1"/>
          </p:cNvSpPr>
          <p:nvPr>
            <p:ph type="body" sz="quarter" idx="33" hasCustomPrompt="1"/>
          </p:nvPr>
        </p:nvSpPr>
        <p:spPr>
          <a:xfrm>
            <a:off x="4751388" y="1341613"/>
            <a:ext cx="468000" cy="468000"/>
          </a:xfrm>
          <a:prstGeom prst="ellipse">
            <a:avLst/>
          </a:prstGeom>
          <a:solidFill>
            <a:schemeClr val="bg1"/>
          </a:solidFill>
          <a:ln w="38100">
            <a:solidFill>
              <a:schemeClr val="accent1"/>
            </a:solidFill>
          </a:ln>
        </p:spPr>
        <p:txBody>
          <a:bodyPr anchor="ctr" anchorCtr="0"/>
          <a:lstStyle>
            <a:lvl1pPr marL="0" indent="0" algn="ctr">
              <a:buNone/>
              <a:defRPr sz="1000">
                <a:solidFill>
                  <a:schemeClr val="accent1"/>
                </a:solidFill>
              </a:defRPr>
            </a:lvl1pPr>
          </a:lstStyle>
          <a:p>
            <a:pPr lvl="0"/>
            <a:r>
              <a:rPr lang="de-AT" dirty="0"/>
              <a:t>I</a:t>
            </a:r>
          </a:p>
        </p:txBody>
      </p:sp>
      <p:sp>
        <p:nvSpPr>
          <p:cNvPr id="22" name="Textplatzhalter 9">
            <a:extLst>
              <a:ext uri="{FF2B5EF4-FFF2-40B4-BE49-F238E27FC236}">
                <a16:creationId xmlns:a16="http://schemas.microsoft.com/office/drawing/2014/main" id="{83FFFE23-67A4-044A-A7F1-CA6EE85FF3A9}"/>
              </a:ext>
            </a:extLst>
          </p:cNvPr>
          <p:cNvSpPr>
            <a:spLocks noGrp="1"/>
          </p:cNvSpPr>
          <p:nvPr>
            <p:ph type="body" sz="quarter" idx="19"/>
          </p:nvPr>
        </p:nvSpPr>
        <p:spPr>
          <a:xfrm>
            <a:off x="5331323" y="1311275"/>
            <a:ext cx="3201487"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35" name="Textplatzhalter 10">
            <a:extLst>
              <a:ext uri="{FF2B5EF4-FFF2-40B4-BE49-F238E27FC236}">
                <a16:creationId xmlns:a16="http://schemas.microsoft.com/office/drawing/2014/main" id="{D3582D0E-14FC-5C4E-BAB5-B77758F038DD}"/>
              </a:ext>
              <a:ext uri="{C183D7F6-B498-43B3-948B-1728B52AA6E4}">
                <adec:decorative xmlns="" xmlns:adec="http://schemas.microsoft.com/office/drawing/2017/decorative" val="1"/>
              </a:ext>
            </a:extLst>
          </p:cNvPr>
          <p:cNvSpPr>
            <a:spLocks noGrp="1" noChangeAspect="1"/>
          </p:cNvSpPr>
          <p:nvPr>
            <p:ph type="body" sz="quarter" idx="34" hasCustomPrompt="1"/>
          </p:nvPr>
        </p:nvSpPr>
        <p:spPr>
          <a:xfrm>
            <a:off x="4751388" y="2474620"/>
            <a:ext cx="468000" cy="468000"/>
          </a:xfrm>
          <a:prstGeom prst="ellipse">
            <a:avLst/>
          </a:prstGeom>
          <a:solidFill>
            <a:schemeClr val="bg1"/>
          </a:solidFill>
          <a:ln w="38100">
            <a:solidFill>
              <a:schemeClr val="accent1"/>
            </a:solidFill>
          </a:ln>
        </p:spPr>
        <p:txBody>
          <a:bodyPr anchor="ctr" anchorCtr="0"/>
          <a:lstStyle>
            <a:lvl1pPr marL="0" indent="0" algn="ctr">
              <a:buNone/>
              <a:defRPr sz="1000">
                <a:solidFill>
                  <a:schemeClr val="accent1"/>
                </a:solidFill>
              </a:defRPr>
            </a:lvl1pPr>
          </a:lstStyle>
          <a:p>
            <a:pPr lvl="0"/>
            <a:r>
              <a:rPr lang="de-AT" dirty="0"/>
              <a:t>I</a:t>
            </a:r>
          </a:p>
        </p:txBody>
      </p:sp>
      <p:sp>
        <p:nvSpPr>
          <p:cNvPr id="24" name="Textplatzhalter 9">
            <a:extLst>
              <a:ext uri="{FF2B5EF4-FFF2-40B4-BE49-F238E27FC236}">
                <a16:creationId xmlns:a16="http://schemas.microsoft.com/office/drawing/2014/main" id="{C5050EB8-3D8D-5041-A91D-7DE50F3057D2}"/>
              </a:ext>
            </a:extLst>
          </p:cNvPr>
          <p:cNvSpPr>
            <a:spLocks noGrp="1"/>
          </p:cNvSpPr>
          <p:nvPr>
            <p:ph type="body" sz="quarter" idx="21"/>
          </p:nvPr>
        </p:nvSpPr>
        <p:spPr>
          <a:xfrm>
            <a:off x="5331323" y="2442067"/>
            <a:ext cx="3201488"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36" name="Textplatzhalter 10">
            <a:extLst>
              <a:ext uri="{FF2B5EF4-FFF2-40B4-BE49-F238E27FC236}">
                <a16:creationId xmlns:a16="http://schemas.microsoft.com/office/drawing/2014/main" id="{FA2C61C3-A2E1-5747-AB78-6832D31A3B0A}"/>
              </a:ext>
              <a:ext uri="{C183D7F6-B498-43B3-948B-1728B52AA6E4}">
                <adec:decorative xmlns="" xmlns:adec="http://schemas.microsoft.com/office/drawing/2017/decorative" val="1"/>
              </a:ext>
            </a:extLst>
          </p:cNvPr>
          <p:cNvSpPr>
            <a:spLocks noGrp="1" noChangeAspect="1"/>
          </p:cNvSpPr>
          <p:nvPr>
            <p:ph type="body" sz="quarter" idx="35" hasCustomPrompt="1"/>
          </p:nvPr>
        </p:nvSpPr>
        <p:spPr>
          <a:xfrm>
            <a:off x="4751388" y="3555534"/>
            <a:ext cx="468000" cy="468000"/>
          </a:xfrm>
          <a:prstGeom prst="ellipse">
            <a:avLst/>
          </a:prstGeom>
          <a:solidFill>
            <a:schemeClr val="bg1"/>
          </a:solidFill>
          <a:ln w="38100">
            <a:solidFill>
              <a:schemeClr val="accent1"/>
            </a:solidFill>
          </a:ln>
        </p:spPr>
        <p:txBody>
          <a:bodyPr anchor="ctr" anchorCtr="0"/>
          <a:lstStyle>
            <a:lvl1pPr marL="0" indent="0" algn="ctr">
              <a:buNone/>
              <a:defRPr sz="1000">
                <a:solidFill>
                  <a:schemeClr val="accent1"/>
                </a:solidFill>
              </a:defRPr>
            </a:lvl1pPr>
          </a:lstStyle>
          <a:p>
            <a:pPr lvl="0"/>
            <a:r>
              <a:rPr lang="de-AT" dirty="0"/>
              <a:t>I</a:t>
            </a:r>
          </a:p>
        </p:txBody>
      </p:sp>
      <p:sp>
        <p:nvSpPr>
          <p:cNvPr id="26" name="Textplatzhalter 9">
            <a:extLst>
              <a:ext uri="{FF2B5EF4-FFF2-40B4-BE49-F238E27FC236}">
                <a16:creationId xmlns:a16="http://schemas.microsoft.com/office/drawing/2014/main" id="{B5519F2C-2083-CF4F-BBF6-CC38FE35C37F}"/>
              </a:ext>
            </a:extLst>
          </p:cNvPr>
          <p:cNvSpPr>
            <a:spLocks noGrp="1"/>
          </p:cNvSpPr>
          <p:nvPr>
            <p:ph type="body" sz="quarter" idx="23"/>
          </p:nvPr>
        </p:nvSpPr>
        <p:spPr>
          <a:xfrm>
            <a:off x="5327953" y="3548987"/>
            <a:ext cx="3204860" cy="972000"/>
          </a:xfrm>
        </p:spPr>
        <p:txBody>
          <a:bodyPr/>
          <a:lstStyle>
            <a:lvl1pPr marL="0" indent="0">
              <a:spcBef>
                <a:spcPts val="0"/>
              </a:spcBef>
              <a:buNone/>
              <a:defRPr/>
            </a:lvl1pPr>
            <a:lvl2pPr marL="342900" indent="0">
              <a:buNone/>
              <a:defRPr/>
            </a:lvl2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65A26F88-239C-AB49-BCBE-E65A6124EEE7}"/>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EDDE4AAF-5FD3-E142-830E-F2B142191108}"/>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2324171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halte Kreisdarstellu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8E1886-AF9B-F94A-9AF8-9255965B25D3}"/>
              </a:ext>
            </a:extLst>
          </p:cNvPr>
          <p:cNvSpPr>
            <a:spLocks noGrp="1"/>
          </p:cNvSpPr>
          <p:nvPr>
            <p:ph type="title"/>
          </p:nvPr>
        </p:nvSpPr>
        <p:spPr/>
        <p:txBody>
          <a:bodyPr/>
          <a:lstStyle/>
          <a:p>
            <a:r>
              <a:rPr lang="de-DE" smtClean="0"/>
              <a:t>Titelmasterformat durch Klicken bearbeiten</a:t>
            </a:r>
            <a:endParaRPr lang="de-AT"/>
          </a:p>
        </p:txBody>
      </p:sp>
      <p:sp>
        <p:nvSpPr>
          <p:cNvPr id="36" name="Freeform 210" descr="Halbkreis mit Pfeil nach links">
            <a:extLst>
              <a:ext uri="{FF2B5EF4-FFF2-40B4-BE49-F238E27FC236}">
                <a16:creationId xmlns:a16="http://schemas.microsoft.com/office/drawing/2014/main" id="{B771D111-04E8-F34E-A657-3A46D68E5DA8}"/>
              </a:ext>
            </a:extLst>
          </p:cNvPr>
          <p:cNvSpPr>
            <a:spLocks noChangeArrowheads="1"/>
          </p:cNvSpPr>
          <p:nvPr userDrawn="1"/>
        </p:nvSpPr>
        <p:spPr bwMode="auto">
          <a:xfrm>
            <a:off x="2030300" y="1951523"/>
            <a:ext cx="3132485" cy="1944000"/>
          </a:xfrm>
          <a:custGeom>
            <a:avLst/>
            <a:gdLst>
              <a:gd name="T0" fmla="*/ 11737 w 11748"/>
              <a:gd name="T1" fmla="*/ 7096 h 7721"/>
              <a:gd name="T2" fmla="*/ 11737 w 11748"/>
              <a:gd name="T3" fmla="*/ 7096 h 7721"/>
              <a:gd name="T4" fmla="*/ 11039 w 11748"/>
              <a:gd name="T5" fmla="*/ 6398 h 7721"/>
              <a:gd name="T6" fmla="*/ 11039 w 11748"/>
              <a:gd name="T7" fmla="*/ 6398 h 7721"/>
              <a:gd name="T8" fmla="*/ 11089 w 11748"/>
              <a:gd name="T9" fmla="*/ 6140 h 7721"/>
              <a:gd name="T10" fmla="*/ 11089 w 11748"/>
              <a:gd name="T11" fmla="*/ 6140 h 7721"/>
              <a:gd name="T12" fmla="*/ 9643 w 11748"/>
              <a:gd name="T13" fmla="*/ 6560 h 7721"/>
              <a:gd name="T14" fmla="*/ 9643 w 11748"/>
              <a:gd name="T15" fmla="*/ 6560 h 7721"/>
              <a:gd name="T16" fmla="*/ 6935 w 11748"/>
              <a:gd name="T17" fmla="*/ 3853 h 7721"/>
              <a:gd name="T18" fmla="*/ 6935 w 11748"/>
              <a:gd name="T19" fmla="*/ 3853 h 7721"/>
              <a:gd name="T20" fmla="*/ 9254 w 11748"/>
              <a:gd name="T21" fmla="*/ 1172 h 7721"/>
              <a:gd name="T22" fmla="*/ 9254 w 11748"/>
              <a:gd name="T23" fmla="*/ 1172 h 7721"/>
              <a:gd name="T24" fmla="*/ 8958 w 11748"/>
              <a:gd name="T25" fmla="*/ 602 h 7721"/>
              <a:gd name="T26" fmla="*/ 8958 w 11748"/>
              <a:gd name="T27" fmla="*/ 602 h 7721"/>
              <a:gd name="T28" fmla="*/ 9302 w 11748"/>
              <a:gd name="T29" fmla="*/ 0 h 7721"/>
              <a:gd name="T30" fmla="*/ 9302 w 11748"/>
              <a:gd name="T31" fmla="*/ 0 h 7721"/>
              <a:gd name="T32" fmla="*/ 5775 w 11748"/>
              <a:gd name="T33" fmla="*/ 3853 h 7721"/>
              <a:gd name="T34" fmla="*/ 5775 w 11748"/>
              <a:gd name="T35" fmla="*/ 3853 h 7721"/>
              <a:gd name="T36" fmla="*/ 6451 w 11748"/>
              <a:gd name="T37" fmla="*/ 6037 h 7721"/>
              <a:gd name="T38" fmla="*/ 1183 w 11748"/>
              <a:gd name="T39" fmla="*/ 6037 h 7721"/>
              <a:gd name="T40" fmla="*/ 1183 w 11748"/>
              <a:gd name="T41" fmla="*/ 5412 h 7721"/>
              <a:gd name="T42" fmla="*/ 0 w 11748"/>
              <a:gd name="T43" fmla="*/ 6474 h 7721"/>
              <a:gd name="T44" fmla="*/ 1183 w 11748"/>
              <a:gd name="T45" fmla="*/ 7535 h 7721"/>
              <a:gd name="T46" fmla="*/ 1183 w 11748"/>
              <a:gd name="T47" fmla="*/ 6840 h 7721"/>
              <a:gd name="T48" fmla="*/ 7186 w 11748"/>
              <a:gd name="T49" fmla="*/ 6840 h 7721"/>
              <a:gd name="T50" fmla="*/ 7186 w 11748"/>
              <a:gd name="T51" fmla="*/ 6840 h 7721"/>
              <a:gd name="T52" fmla="*/ 9643 w 11748"/>
              <a:gd name="T53" fmla="*/ 7720 h 7721"/>
              <a:gd name="T54" fmla="*/ 9643 w 11748"/>
              <a:gd name="T55" fmla="*/ 7720 h 7721"/>
              <a:gd name="T56" fmla="*/ 11747 w 11748"/>
              <a:gd name="T57" fmla="*/ 7096 h 7721"/>
              <a:gd name="T58" fmla="*/ 11747 w 11748"/>
              <a:gd name="T59" fmla="*/ 7096 h 7721"/>
              <a:gd name="T60" fmla="*/ 11737 w 11748"/>
              <a:gd name="T61" fmla="*/ 7096 h 77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748" h="7721">
                <a:moveTo>
                  <a:pt x="11737" y="7096"/>
                </a:moveTo>
                <a:lnTo>
                  <a:pt x="11737" y="7096"/>
                </a:lnTo>
                <a:cubicBezTo>
                  <a:pt x="11351" y="7096"/>
                  <a:pt x="11039" y="6783"/>
                  <a:pt x="11039" y="6398"/>
                </a:cubicBezTo>
                <a:lnTo>
                  <a:pt x="11039" y="6398"/>
                </a:lnTo>
                <a:cubicBezTo>
                  <a:pt x="11039" y="6306"/>
                  <a:pt x="11056" y="6220"/>
                  <a:pt x="11089" y="6140"/>
                </a:cubicBezTo>
                <a:lnTo>
                  <a:pt x="11089" y="6140"/>
                </a:lnTo>
                <a:cubicBezTo>
                  <a:pt x="10670" y="6405"/>
                  <a:pt x="10174" y="6560"/>
                  <a:pt x="9643" y="6560"/>
                </a:cubicBezTo>
                <a:lnTo>
                  <a:pt x="9643" y="6560"/>
                </a:lnTo>
                <a:cubicBezTo>
                  <a:pt x="8148" y="6560"/>
                  <a:pt x="6935" y="5347"/>
                  <a:pt x="6935" y="3853"/>
                </a:cubicBezTo>
                <a:lnTo>
                  <a:pt x="6935" y="3853"/>
                </a:lnTo>
                <a:cubicBezTo>
                  <a:pt x="6935" y="2489"/>
                  <a:pt x="7943" y="1361"/>
                  <a:pt x="9254" y="1172"/>
                </a:cubicBezTo>
                <a:lnTo>
                  <a:pt x="9254" y="1172"/>
                </a:lnTo>
                <a:cubicBezTo>
                  <a:pt x="9075" y="1046"/>
                  <a:pt x="8958" y="837"/>
                  <a:pt x="8958" y="602"/>
                </a:cubicBezTo>
                <a:lnTo>
                  <a:pt x="8958" y="602"/>
                </a:lnTo>
                <a:cubicBezTo>
                  <a:pt x="8958" y="345"/>
                  <a:pt x="9096" y="121"/>
                  <a:pt x="9302" y="0"/>
                </a:cubicBezTo>
                <a:lnTo>
                  <a:pt x="9302" y="0"/>
                </a:lnTo>
                <a:cubicBezTo>
                  <a:pt x="7326" y="172"/>
                  <a:pt x="5775" y="1830"/>
                  <a:pt x="5775" y="3853"/>
                </a:cubicBezTo>
                <a:lnTo>
                  <a:pt x="5775" y="3853"/>
                </a:lnTo>
                <a:cubicBezTo>
                  <a:pt x="5775" y="4663"/>
                  <a:pt x="6025" y="5415"/>
                  <a:pt x="6451" y="6037"/>
                </a:cubicBezTo>
                <a:lnTo>
                  <a:pt x="1183" y="6037"/>
                </a:lnTo>
                <a:lnTo>
                  <a:pt x="1183" y="5412"/>
                </a:lnTo>
                <a:lnTo>
                  <a:pt x="0" y="6474"/>
                </a:lnTo>
                <a:lnTo>
                  <a:pt x="1183" y="7535"/>
                </a:lnTo>
                <a:lnTo>
                  <a:pt x="1183" y="6840"/>
                </a:lnTo>
                <a:lnTo>
                  <a:pt x="7186" y="6840"/>
                </a:lnTo>
                <a:lnTo>
                  <a:pt x="7186" y="6840"/>
                </a:lnTo>
                <a:cubicBezTo>
                  <a:pt x="7854" y="7390"/>
                  <a:pt x="8710" y="7720"/>
                  <a:pt x="9643" y="7720"/>
                </a:cubicBezTo>
                <a:lnTo>
                  <a:pt x="9643" y="7720"/>
                </a:lnTo>
                <a:cubicBezTo>
                  <a:pt x="10419" y="7720"/>
                  <a:pt x="11142" y="7491"/>
                  <a:pt x="11747" y="7096"/>
                </a:cubicBezTo>
                <a:lnTo>
                  <a:pt x="11747" y="7096"/>
                </a:lnTo>
                <a:cubicBezTo>
                  <a:pt x="11744" y="7096"/>
                  <a:pt x="11741" y="7096"/>
                  <a:pt x="11737" y="7096"/>
                </a:cubicBezTo>
              </a:path>
            </a:pathLst>
          </a:custGeom>
          <a:solidFill>
            <a:srgbClr val="FFFFFF">
              <a:lumMod val="50000"/>
            </a:srgbClr>
          </a:solidFill>
          <a:ln>
            <a:noFill/>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6532" b="0" i="0" u="none" strike="noStrike" kern="0" cap="none" spc="0" normalizeH="0" baseline="0" noProof="0" dirty="0">
              <a:ln>
                <a:noFill/>
              </a:ln>
              <a:solidFill>
                <a:srgbClr val="000000"/>
              </a:solidFill>
              <a:effectLst/>
              <a:uLnTx/>
              <a:uFillTx/>
              <a:latin typeface="Lato Light" panose="020F0502020204030203" pitchFamily="34" charset="0"/>
            </a:endParaRPr>
          </a:p>
        </p:txBody>
      </p:sp>
      <p:sp>
        <p:nvSpPr>
          <p:cNvPr id="39" name="Textplatzhalter 38">
            <a:extLst>
              <a:ext uri="{FF2B5EF4-FFF2-40B4-BE49-F238E27FC236}">
                <a16:creationId xmlns:a16="http://schemas.microsoft.com/office/drawing/2014/main" id="{8D82FF02-0BA6-BD47-9CFC-F3B6C49CFCC7}"/>
              </a:ext>
            </a:extLst>
          </p:cNvPr>
          <p:cNvSpPr>
            <a:spLocks noGrp="1"/>
          </p:cNvSpPr>
          <p:nvPr userDrawn="1">
            <p:ph type="body" sz="quarter" idx="12"/>
          </p:nvPr>
        </p:nvSpPr>
        <p:spPr>
          <a:xfrm>
            <a:off x="611188" y="1311275"/>
            <a:ext cx="2750779" cy="1850189"/>
          </a:xfrm>
        </p:spPr>
        <p:txBody>
          <a:bodyPr anchor="b" anchorCtr="0"/>
          <a:lstStyle>
            <a:lvl1pPr algn="r">
              <a:defRPr/>
            </a:lvl1pPr>
          </a:lstStyle>
          <a:p>
            <a:pPr lvl="0"/>
            <a:r>
              <a:rPr lang="de-DE" smtClean="0"/>
              <a:t>Formatvorlagen des Textmasters bearbeiten</a:t>
            </a:r>
          </a:p>
        </p:txBody>
      </p:sp>
      <p:sp>
        <p:nvSpPr>
          <p:cNvPr id="35" name="Freeform 207" descr="Halbkreis mit Pfeil nach rechts">
            <a:extLst>
              <a:ext uri="{FF2B5EF4-FFF2-40B4-BE49-F238E27FC236}">
                <a16:creationId xmlns:a16="http://schemas.microsoft.com/office/drawing/2014/main" id="{F121794C-DF4E-1044-9600-05209FAE28AE}"/>
              </a:ext>
            </a:extLst>
          </p:cNvPr>
          <p:cNvSpPr>
            <a:spLocks noChangeAspect="1" noChangeArrowheads="1"/>
          </p:cNvSpPr>
          <p:nvPr userDrawn="1"/>
        </p:nvSpPr>
        <p:spPr bwMode="auto">
          <a:xfrm>
            <a:off x="4620945" y="1951523"/>
            <a:ext cx="2569464" cy="1692000"/>
          </a:xfrm>
          <a:custGeom>
            <a:avLst/>
            <a:gdLst>
              <a:gd name="T0" fmla="*/ 9271 w 9272"/>
              <a:gd name="T1" fmla="*/ 1241 h 6540"/>
              <a:gd name="T2" fmla="*/ 8088 w 9272"/>
              <a:gd name="T3" fmla="*/ 179 h 6540"/>
              <a:gd name="T4" fmla="*/ 8088 w 9272"/>
              <a:gd name="T5" fmla="*/ 863 h 6540"/>
              <a:gd name="T6" fmla="*/ 2087 w 9272"/>
              <a:gd name="T7" fmla="*/ 863 h 6540"/>
              <a:gd name="T8" fmla="*/ 2087 w 9272"/>
              <a:gd name="T9" fmla="*/ 863 h 6540"/>
              <a:gd name="T10" fmla="*/ 0 w 9272"/>
              <a:gd name="T11" fmla="*/ 0 h 6540"/>
              <a:gd name="T12" fmla="*/ 0 w 9272"/>
              <a:gd name="T13" fmla="*/ 0 h 6540"/>
              <a:gd name="T14" fmla="*/ 340 w 9272"/>
              <a:gd name="T15" fmla="*/ 599 h 6540"/>
              <a:gd name="T16" fmla="*/ 340 w 9272"/>
              <a:gd name="T17" fmla="*/ 599 h 6540"/>
              <a:gd name="T18" fmla="*/ 39 w 9272"/>
              <a:gd name="T19" fmla="*/ 1173 h 6540"/>
              <a:gd name="T20" fmla="*/ 39 w 9272"/>
              <a:gd name="T21" fmla="*/ 1173 h 6540"/>
              <a:gd name="T22" fmla="*/ 2336 w 9272"/>
              <a:gd name="T23" fmla="*/ 3850 h 6540"/>
              <a:gd name="T24" fmla="*/ 2336 w 9272"/>
              <a:gd name="T25" fmla="*/ 3850 h 6540"/>
              <a:gd name="T26" fmla="*/ 1595 w 9272"/>
              <a:gd name="T27" fmla="*/ 5709 h 6540"/>
              <a:gd name="T28" fmla="*/ 1595 w 9272"/>
              <a:gd name="T29" fmla="*/ 5709 h 6540"/>
              <a:gd name="T30" fmla="*/ 1724 w 9272"/>
              <a:gd name="T31" fmla="*/ 5697 h 6540"/>
              <a:gd name="T32" fmla="*/ 1724 w 9272"/>
              <a:gd name="T33" fmla="*/ 5697 h 6540"/>
              <a:gd name="T34" fmla="*/ 2422 w 9272"/>
              <a:gd name="T35" fmla="*/ 6395 h 6540"/>
              <a:gd name="T36" fmla="*/ 2422 w 9272"/>
              <a:gd name="T37" fmla="*/ 6395 h 6540"/>
              <a:gd name="T38" fmla="*/ 2407 w 9272"/>
              <a:gd name="T39" fmla="*/ 6539 h 6540"/>
              <a:gd name="T40" fmla="*/ 2407 w 9272"/>
              <a:gd name="T41" fmla="*/ 6539 h 6540"/>
              <a:gd name="T42" fmla="*/ 3496 w 9272"/>
              <a:gd name="T43" fmla="*/ 3850 h 6540"/>
              <a:gd name="T44" fmla="*/ 3496 w 9272"/>
              <a:gd name="T45" fmla="*/ 3850 h 6540"/>
              <a:gd name="T46" fmla="*/ 2821 w 9272"/>
              <a:gd name="T47" fmla="*/ 1666 h 6540"/>
              <a:gd name="T48" fmla="*/ 8088 w 9272"/>
              <a:gd name="T49" fmla="*/ 1666 h 6540"/>
              <a:gd name="T50" fmla="*/ 8088 w 9272"/>
              <a:gd name="T51" fmla="*/ 2303 h 6540"/>
              <a:gd name="T52" fmla="*/ 9271 w 9272"/>
              <a:gd name="T53" fmla="*/ 1241 h 6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272" h="6540">
                <a:moveTo>
                  <a:pt x="9271" y="1241"/>
                </a:moveTo>
                <a:lnTo>
                  <a:pt x="8088" y="179"/>
                </a:lnTo>
                <a:lnTo>
                  <a:pt x="8088" y="863"/>
                </a:lnTo>
                <a:lnTo>
                  <a:pt x="2087" y="863"/>
                </a:lnTo>
                <a:lnTo>
                  <a:pt x="2087" y="863"/>
                </a:lnTo>
                <a:cubicBezTo>
                  <a:pt x="1508" y="387"/>
                  <a:pt x="789" y="75"/>
                  <a:pt x="0" y="0"/>
                </a:cubicBezTo>
                <a:lnTo>
                  <a:pt x="0" y="0"/>
                </a:lnTo>
                <a:cubicBezTo>
                  <a:pt x="204" y="121"/>
                  <a:pt x="340" y="344"/>
                  <a:pt x="340" y="599"/>
                </a:cubicBezTo>
                <a:lnTo>
                  <a:pt x="340" y="599"/>
                </a:lnTo>
                <a:cubicBezTo>
                  <a:pt x="340" y="836"/>
                  <a:pt x="221" y="1047"/>
                  <a:pt x="39" y="1173"/>
                </a:cubicBezTo>
                <a:lnTo>
                  <a:pt x="39" y="1173"/>
                </a:lnTo>
                <a:cubicBezTo>
                  <a:pt x="1339" y="1370"/>
                  <a:pt x="2336" y="2493"/>
                  <a:pt x="2336" y="3850"/>
                </a:cubicBezTo>
                <a:lnTo>
                  <a:pt x="2336" y="3850"/>
                </a:lnTo>
                <a:cubicBezTo>
                  <a:pt x="2336" y="4569"/>
                  <a:pt x="2054" y="5224"/>
                  <a:pt x="1595" y="5709"/>
                </a:cubicBezTo>
                <a:lnTo>
                  <a:pt x="1595" y="5709"/>
                </a:lnTo>
                <a:cubicBezTo>
                  <a:pt x="1637" y="5702"/>
                  <a:pt x="1680" y="5697"/>
                  <a:pt x="1724" y="5697"/>
                </a:cubicBezTo>
                <a:lnTo>
                  <a:pt x="1724" y="5697"/>
                </a:lnTo>
                <a:cubicBezTo>
                  <a:pt x="2110" y="5697"/>
                  <a:pt x="2422" y="6010"/>
                  <a:pt x="2422" y="6395"/>
                </a:cubicBezTo>
                <a:lnTo>
                  <a:pt x="2422" y="6395"/>
                </a:lnTo>
                <a:cubicBezTo>
                  <a:pt x="2422" y="6444"/>
                  <a:pt x="2417" y="6493"/>
                  <a:pt x="2407" y="6539"/>
                </a:cubicBezTo>
                <a:lnTo>
                  <a:pt x="2407" y="6539"/>
                </a:lnTo>
                <a:cubicBezTo>
                  <a:pt x="3081" y="5843"/>
                  <a:pt x="3496" y="4894"/>
                  <a:pt x="3496" y="3850"/>
                </a:cubicBezTo>
                <a:lnTo>
                  <a:pt x="3496" y="3850"/>
                </a:lnTo>
                <a:cubicBezTo>
                  <a:pt x="3496" y="3039"/>
                  <a:pt x="3247" y="2288"/>
                  <a:pt x="2821" y="1666"/>
                </a:cubicBezTo>
                <a:lnTo>
                  <a:pt x="8088" y="1666"/>
                </a:lnTo>
                <a:lnTo>
                  <a:pt x="8088" y="2303"/>
                </a:lnTo>
                <a:lnTo>
                  <a:pt x="9271" y="1241"/>
                </a:lnTo>
              </a:path>
            </a:pathLst>
          </a:custGeom>
          <a:solidFill>
            <a:srgbClr val="E3032E"/>
          </a:solidFill>
          <a:ln>
            <a:noFill/>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6532" b="0" i="0" u="none" strike="noStrike" kern="0" cap="none" spc="0" normalizeH="0" baseline="0" noProof="0" dirty="0">
              <a:ln>
                <a:noFill/>
              </a:ln>
              <a:solidFill>
                <a:srgbClr val="000000"/>
              </a:solidFill>
              <a:effectLst/>
              <a:uLnTx/>
              <a:uFillTx/>
              <a:latin typeface="Lato Light" panose="020F0502020204030203" pitchFamily="34" charset="0"/>
            </a:endParaRPr>
          </a:p>
        </p:txBody>
      </p:sp>
      <p:sp>
        <p:nvSpPr>
          <p:cNvPr id="40" name="Textplatzhalter 38">
            <a:extLst>
              <a:ext uri="{FF2B5EF4-FFF2-40B4-BE49-F238E27FC236}">
                <a16:creationId xmlns:a16="http://schemas.microsoft.com/office/drawing/2014/main" id="{6FB41CA0-6909-EF45-BEAB-D4F67E8556B3}"/>
              </a:ext>
            </a:extLst>
          </p:cNvPr>
          <p:cNvSpPr>
            <a:spLocks noGrp="1"/>
          </p:cNvSpPr>
          <p:nvPr userDrawn="1">
            <p:ph type="body" sz="quarter" idx="13"/>
          </p:nvPr>
        </p:nvSpPr>
        <p:spPr>
          <a:xfrm>
            <a:off x="5782032" y="2673016"/>
            <a:ext cx="2750779" cy="1843422"/>
          </a:xfrm>
        </p:spPr>
        <p:txBody>
          <a:bodyPr anchor="t" anchorCtr="0"/>
          <a:lstStyle>
            <a:lvl1pPr algn="l">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C3B6F511-F1E4-F347-9049-488CC2E63FF2}"/>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BC334CFC-B255-F942-B266-B0815A0A5C03}"/>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1078967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wipe(right)">
                                      <p:cBhvr>
                                        <p:cTn id="7" dur="1000"/>
                                        <p:tgtEl>
                                          <p:spTgt spid="3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wipe(left)">
                                      <p:cBhvr>
                                        <p:cTn id="10" dur="1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5"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ternative Titelfolie mit Bild">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B2B1B121-9D70-6546-9A13-720662843FAD}"/>
              </a:ext>
              <a:ext uri="{C183D7F6-B498-43B3-948B-1728B52AA6E4}">
                <adec:decorative xmlns="" xmlns:adec="http://schemas.microsoft.com/office/drawing/2017/decorative" val="1"/>
              </a:ext>
            </a:extLst>
          </p:cNvPr>
          <p:cNvSpPr/>
          <p:nvPr userDrawn="1"/>
        </p:nvSpPr>
        <p:spPr>
          <a:xfrm>
            <a:off x="7911296" y="4516438"/>
            <a:ext cx="1245508" cy="627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11CF3FE9-6BF5-0C4F-9280-389C68253A9A}"/>
              </a:ext>
            </a:extLst>
          </p:cNvPr>
          <p:cNvSpPr>
            <a:spLocks noGrp="1"/>
          </p:cNvSpPr>
          <p:nvPr>
            <p:ph type="ctrTitle"/>
          </p:nvPr>
        </p:nvSpPr>
        <p:spPr>
          <a:xfrm>
            <a:off x="611188" y="3304572"/>
            <a:ext cx="4570412" cy="855052"/>
          </a:xfrm>
        </p:spPr>
        <p:txBody>
          <a:bodyPr anchor="t" anchorCtr="0"/>
          <a:lstStyle>
            <a:lvl1pPr algn="l">
              <a:defRPr sz="2000" baseline="0">
                <a:solidFill>
                  <a:schemeClr val="tx1"/>
                </a:solidFill>
              </a:defRPr>
            </a:lvl1pPr>
          </a:lstStyle>
          <a:p>
            <a:r>
              <a:rPr lang="de-DE" smtClean="0"/>
              <a:t>Titelmasterformat durch Klicken bearbeiten</a:t>
            </a:r>
            <a:endParaRPr lang="de-DE" dirty="0"/>
          </a:p>
        </p:txBody>
      </p:sp>
      <p:sp>
        <p:nvSpPr>
          <p:cNvPr id="3" name="Untertitel 2">
            <a:extLst>
              <a:ext uri="{FF2B5EF4-FFF2-40B4-BE49-F238E27FC236}">
                <a16:creationId xmlns:a16="http://schemas.microsoft.com/office/drawing/2014/main" id="{A3F83957-BB45-FD42-8001-04B3F0FCEAE7}"/>
              </a:ext>
            </a:extLst>
          </p:cNvPr>
          <p:cNvSpPr>
            <a:spLocks noGrp="1"/>
          </p:cNvSpPr>
          <p:nvPr>
            <p:ph type="subTitle" idx="1" hasCustomPrompt="1"/>
          </p:nvPr>
        </p:nvSpPr>
        <p:spPr>
          <a:xfrm>
            <a:off x="611188" y="4329954"/>
            <a:ext cx="4570412" cy="546845"/>
          </a:xfrm>
        </p:spPr>
        <p:txBody>
          <a:bodyPr/>
          <a:lstStyle>
            <a:lvl1pPr marL="0" indent="0" algn="l">
              <a:spcBef>
                <a:spcPts val="0"/>
              </a:spcBef>
              <a:buNone/>
              <a:defRPr sz="1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Maximilian Mustermann | Funktion</a:t>
            </a:r>
          </a:p>
          <a:p>
            <a:r>
              <a:rPr lang="de-DE" dirty="0"/>
              <a:t>00.00.0000 | Wien</a:t>
            </a:r>
          </a:p>
        </p:txBody>
      </p:sp>
      <p:pic>
        <p:nvPicPr>
          <p:cNvPr id="9" name="Grafik 8" descr="FFG Logo">
            <a:extLst>
              <a:ext uri="{FF2B5EF4-FFF2-40B4-BE49-F238E27FC236}">
                <a16:creationId xmlns:a16="http://schemas.microsoft.com/office/drawing/2014/main" id="{ABF87B40-5431-1544-9C74-74BA1420AF12}"/>
              </a:ext>
              <a:ext uri="{C183D7F6-B498-43B3-948B-1728B52AA6E4}">
                <adec:decorative xmlns="" xmlns:adec="http://schemas.microsoft.com/office/drawing/2017/decorative" val="0"/>
              </a:ext>
            </a:extLst>
          </p:cNvPr>
          <p:cNvPicPr>
            <a:picLocks noChangeAspect="1"/>
          </p:cNvPicPr>
          <p:nvPr userDrawn="1"/>
        </p:nvPicPr>
        <p:blipFill>
          <a:blip r:embed="rId2" cstate="print">
            <a:alphaModFix/>
            <a:extLst>
              <a:ext uri="{28A0092B-C50C-407E-A947-70E740481C1C}">
                <a14:useLocalDpi xmlns:a14="http://schemas.microsoft.com/office/drawing/2010/main"/>
              </a:ext>
            </a:extLst>
          </a:blip>
          <a:stretch>
            <a:fillRect/>
          </a:stretch>
        </p:blipFill>
        <p:spPr>
          <a:xfrm>
            <a:off x="7366313" y="3335776"/>
            <a:ext cx="1382400" cy="558204"/>
          </a:xfrm>
          <a:prstGeom prst="rect">
            <a:avLst/>
          </a:prstGeom>
        </p:spPr>
      </p:pic>
      <p:sp>
        <p:nvSpPr>
          <p:cNvPr id="8" name="Bildplatzhalter 13" descr="Platzhalter Titelbild">
            <a:extLst>
              <a:ext uri="{FF2B5EF4-FFF2-40B4-BE49-F238E27FC236}">
                <a16:creationId xmlns:a16="http://schemas.microsoft.com/office/drawing/2014/main" id="{6D2B7FE8-9F19-A742-BB10-555B509D5A6A}"/>
              </a:ext>
            </a:extLst>
          </p:cNvPr>
          <p:cNvSpPr>
            <a:spLocks noGrp="1"/>
          </p:cNvSpPr>
          <p:nvPr>
            <p:ph type="pic" sz="quarter" idx="10"/>
          </p:nvPr>
        </p:nvSpPr>
        <p:spPr>
          <a:xfrm>
            <a:off x="-1824" y="0"/>
            <a:ext cx="9158628" cy="3040063"/>
          </a:xfrm>
          <a:prstGeom prst="rect">
            <a:avLst/>
          </a:prstGeom>
          <a:solidFill>
            <a:schemeClr val="bg1">
              <a:lumMod val="95000"/>
            </a:schemeClr>
          </a:solidFill>
        </p:spPr>
        <p:txBody>
          <a:bodyPr/>
          <a:lstStyle/>
          <a:p>
            <a:r>
              <a:rPr lang="de-DE" smtClean="0"/>
              <a:t>Bild durch Klicken auf Symbol hinzufügen</a:t>
            </a:r>
            <a:endParaRPr lang="de-DE" dirty="0"/>
          </a:p>
        </p:txBody>
      </p:sp>
    </p:spTree>
    <p:extLst>
      <p:ext uri="{BB962C8B-B14F-4D97-AF65-F5344CB8AC3E}">
        <p14:creationId xmlns:p14="http://schemas.microsoft.com/office/powerpoint/2010/main" val="1465719656"/>
      </p:ext>
    </p:extLst>
  </p:cSld>
  <p:clrMapOvr>
    <a:masterClrMapping/>
  </p:clrMapOvr>
  <p:extLst>
    <p:ext uri="{DCECCB84-F9BA-43D5-87BE-67443E8EF086}">
      <p15:sldGuideLst xmlns:p15="http://schemas.microsoft.com/office/powerpoint/2012/main">
        <p15:guide id="1" orient="horz" pos="2096" userDrawn="1">
          <p15:clr>
            <a:srgbClr val="FBAE40"/>
          </p15:clr>
        </p15:guide>
        <p15:guide id="2" orient="horz" pos="1915"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 Infokasten">
    <p:spTree>
      <p:nvGrpSpPr>
        <p:cNvPr id="1" name=""/>
        <p:cNvGrpSpPr/>
        <p:nvPr/>
      </p:nvGrpSpPr>
      <p:grpSpPr>
        <a:xfrm>
          <a:off x="0" y="0"/>
          <a:ext cx="0" cy="0"/>
          <a:chOff x="0" y="0"/>
          <a:chExt cx="0" cy="0"/>
        </a:xfrm>
      </p:grpSpPr>
      <p:sp>
        <p:nvSpPr>
          <p:cNvPr id="18" name="Freihandform 17">
            <a:extLst>
              <a:ext uri="{FF2B5EF4-FFF2-40B4-BE49-F238E27FC236}">
                <a16:creationId xmlns:a16="http://schemas.microsoft.com/office/drawing/2014/main" id="{9DB16F54-4DDD-1446-8C7D-13B3CBE1C2AD}"/>
              </a:ext>
            </a:extLst>
          </p:cNvPr>
          <p:cNvSpPr/>
          <p:nvPr userDrawn="1"/>
        </p:nvSpPr>
        <p:spPr>
          <a:xfrm>
            <a:off x="6706688" y="0"/>
            <a:ext cx="2437312" cy="5143500"/>
          </a:xfrm>
          <a:custGeom>
            <a:avLst/>
            <a:gdLst>
              <a:gd name="connsiteX0" fmla="*/ 169312 w 2437312"/>
              <a:gd name="connsiteY0" fmla="*/ 0 h 5143500"/>
              <a:gd name="connsiteX1" fmla="*/ 2437312 w 2437312"/>
              <a:gd name="connsiteY1" fmla="*/ 0 h 5143500"/>
              <a:gd name="connsiteX2" fmla="*/ 2437312 w 2437312"/>
              <a:gd name="connsiteY2" fmla="*/ 5143500 h 5143500"/>
              <a:gd name="connsiteX3" fmla="*/ 169312 w 2437312"/>
              <a:gd name="connsiteY3" fmla="*/ 5143500 h 5143500"/>
              <a:gd name="connsiteX4" fmla="*/ 169312 w 2437312"/>
              <a:gd name="connsiteY4" fmla="*/ 1731737 h 5143500"/>
              <a:gd name="connsiteX5" fmla="*/ 0 w 2437312"/>
              <a:gd name="connsiteY5" fmla="*/ 1544400 h 5143500"/>
              <a:gd name="connsiteX6" fmla="*/ 169312 w 2437312"/>
              <a:gd name="connsiteY6" fmla="*/ 1357063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37312" h="5143500">
                <a:moveTo>
                  <a:pt x="169312" y="0"/>
                </a:moveTo>
                <a:lnTo>
                  <a:pt x="2437312" y="0"/>
                </a:lnTo>
                <a:lnTo>
                  <a:pt x="2437312" y="5143500"/>
                </a:lnTo>
                <a:lnTo>
                  <a:pt x="169312" y="5143500"/>
                </a:lnTo>
                <a:lnTo>
                  <a:pt x="169312" y="1731737"/>
                </a:lnTo>
                <a:lnTo>
                  <a:pt x="0" y="1544400"/>
                </a:lnTo>
                <a:lnTo>
                  <a:pt x="169312" y="1357063"/>
                </a:ln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de-AT"/>
          </a:p>
        </p:txBody>
      </p:sp>
      <p:sp>
        <p:nvSpPr>
          <p:cNvPr id="5" name="Slide Number Placeholder 5">
            <a:extLst>
              <a:ext uri="{FF2B5EF4-FFF2-40B4-BE49-F238E27FC236}">
                <a16:creationId xmlns:a16="http://schemas.microsoft.com/office/drawing/2014/main" id="{B4D13ED3-1BDE-4302-A01D-D87CCBA5457D}"/>
              </a:ext>
              <a:ext uri="{C183D7F6-B498-43B3-948B-1728B52AA6E4}">
                <adec:decorative xmlns="" xmlns:adec="http://schemas.microsoft.com/office/drawing/2017/decorative" val="1"/>
              </a:ext>
            </a:extLst>
          </p:cNvPr>
          <p:cNvSpPr txBox="1">
            <a:spLocks/>
          </p:cNvSpPr>
          <p:nvPr userDrawn="1"/>
        </p:nvSpPr>
        <p:spPr>
          <a:xfrm>
            <a:off x="8055219" y="4648696"/>
            <a:ext cx="1093385" cy="494804"/>
          </a:xfrm>
          <a:custGeom>
            <a:avLst/>
            <a:gdLst>
              <a:gd name="connsiteX0" fmla="*/ 0 w 1329122"/>
              <a:gd name="connsiteY0" fmla="*/ 0 h 273844"/>
              <a:gd name="connsiteX1" fmla="*/ 1329122 w 1329122"/>
              <a:gd name="connsiteY1" fmla="*/ 0 h 273844"/>
              <a:gd name="connsiteX2" fmla="*/ 1329122 w 1329122"/>
              <a:gd name="connsiteY2" fmla="*/ 273844 h 273844"/>
              <a:gd name="connsiteX3" fmla="*/ 0 w 1329122"/>
              <a:gd name="connsiteY3" fmla="*/ 273844 h 273844"/>
              <a:gd name="connsiteX4" fmla="*/ 0 w 1329122"/>
              <a:gd name="connsiteY4" fmla="*/ 0 h 273844"/>
              <a:gd name="connsiteX0" fmla="*/ 0 w 1362576"/>
              <a:gd name="connsiteY0" fmla="*/ 89210 h 363054"/>
              <a:gd name="connsiteX1" fmla="*/ 1362576 w 1362576"/>
              <a:gd name="connsiteY1" fmla="*/ 0 h 363054"/>
              <a:gd name="connsiteX2" fmla="*/ 1329122 w 1362576"/>
              <a:gd name="connsiteY2" fmla="*/ 363054 h 363054"/>
              <a:gd name="connsiteX3" fmla="*/ 0 w 1362576"/>
              <a:gd name="connsiteY3" fmla="*/ 363054 h 363054"/>
              <a:gd name="connsiteX4" fmla="*/ 0 w 1362576"/>
              <a:gd name="connsiteY4" fmla="*/ 89210 h 363054"/>
              <a:gd name="connsiteX0" fmla="*/ 0 w 1362576"/>
              <a:gd name="connsiteY0" fmla="*/ 161395 h 435239"/>
              <a:gd name="connsiteX1" fmla="*/ 1362576 w 1362576"/>
              <a:gd name="connsiteY1" fmla="*/ 72185 h 435239"/>
              <a:gd name="connsiteX2" fmla="*/ 1329122 w 1362576"/>
              <a:gd name="connsiteY2" fmla="*/ 435239 h 435239"/>
              <a:gd name="connsiteX3" fmla="*/ 0 w 1362576"/>
              <a:gd name="connsiteY3" fmla="*/ 435239 h 435239"/>
              <a:gd name="connsiteX4" fmla="*/ 0 w 1362576"/>
              <a:gd name="connsiteY4" fmla="*/ 161395 h 435239"/>
              <a:gd name="connsiteX0" fmla="*/ 189570 w 1362576"/>
              <a:gd name="connsiteY0" fmla="*/ 25338 h 511056"/>
              <a:gd name="connsiteX1" fmla="*/ 1362576 w 1362576"/>
              <a:gd name="connsiteY1" fmla="*/ 148002 h 511056"/>
              <a:gd name="connsiteX2" fmla="*/ 1329122 w 1362576"/>
              <a:gd name="connsiteY2" fmla="*/ 511056 h 511056"/>
              <a:gd name="connsiteX3" fmla="*/ 0 w 1362576"/>
              <a:gd name="connsiteY3" fmla="*/ 511056 h 511056"/>
              <a:gd name="connsiteX4" fmla="*/ 189570 w 1362576"/>
              <a:gd name="connsiteY4" fmla="*/ 25338 h 511056"/>
              <a:gd name="connsiteX0" fmla="*/ 89209 w 1262215"/>
              <a:gd name="connsiteY0" fmla="*/ 25338 h 566812"/>
              <a:gd name="connsiteX1" fmla="*/ 1262215 w 1262215"/>
              <a:gd name="connsiteY1" fmla="*/ 148002 h 566812"/>
              <a:gd name="connsiteX2" fmla="*/ 1228761 w 1262215"/>
              <a:gd name="connsiteY2" fmla="*/ 511056 h 566812"/>
              <a:gd name="connsiteX3" fmla="*/ 0 w 1262215"/>
              <a:gd name="connsiteY3" fmla="*/ 566812 h 566812"/>
              <a:gd name="connsiteX4" fmla="*/ 89209 w 1262215"/>
              <a:gd name="connsiteY4" fmla="*/ 25338 h 566812"/>
              <a:gd name="connsiteX0" fmla="*/ 175915 w 1348921"/>
              <a:gd name="connsiteY0" fmla="*/ 25338 h 566812"/>
              <a:gd name="connsiteX1" fmla="*/ 1348921 w 1348921"/>
              <a:gd name="connsiteY1" fmla="*/ 148002 h 566812"/>
              <a:gd name="connsiteX2" fmla="*/ 1315467 w 1348921"/>
              <a:gd name="connsiteY2" fmla="*/ 511056 h 566812"/>
              <a:gd name="connsiteX3" fmla="*/ 86706 w 1348921"/>
              <a:gd name="connsiteY3" fmla="*/ 566812 h 566812"/>
              <a:gd name="connsiteX4" fmla="*/ 175915 w 1348921"/>
              <a:gd name="connsiteY4" fmla="*/ 25338 h 566812"/>
              <a:gd name="connsiteX0" fmla="*/ 165306 w 1338312"/>
              <a:gd name="connsiteY0" fmla="*/ 25338 h 511056"/>
              <a:gd name="connsiteX1" fmla="*/ 1338312 w 1338312"/>
              <a:gd name="connsiteY1" fmla="*/ 148002 h 511056"/>
              <a:gd name="connsiteX2" fmla="*/ 1304858 w 1338312"/>
              <a:gd name="connsiteY2" fmla="*/ 511056 h 511056"/>
              <a:gd name="connsiteX3" fmla="*/ 89301 w 1338312"/>
              <a:gd name="connsiteY3" fmla="*/ 474382 h 511056"/>
              <a:gd name="connsiteX4" fmla="*/ 165306 w 1338312"/>
              <a:gd name="connsiteY4" fmla="*/ 25338 h 511056"/>
              <a:gd name="connsiteX0" fmla="*/ 165306 w 1338312"/>
              <a:gd name="connsiteY0" fmla="*/ 25338 h 474382"/>
              <a:gd name="connsiteX1" fmla="*/ 1338312 w 1338312"/>
              <a:gd name="connsiteY1" fmla="*/ 148002 h 474382"/>
              <a:gd name="connsiteX2" fmla="*/ 1110094 w 1338312"/>
              <a:gd name="connsiteY2" fmla="*/ 468142 h 474382"/>
              <a:gd name="connsiteX3" fmla="*/ 89301 w 1338312"/>
              <a:gd name="connsiteY3" fmla="*/ 474382 h 474382"/>
              <a:gd name="connsiteX4" fmla="*/ 165306 w 1338312"/>
              <a:gd name="connsiteY4" fmla="*/ 25338 h 474382"/>
              <a:gd name="connsiteX0" fmla="*/ 165306 w 1117139"/>
              <a:gd name="connsiteY0" fmla="*/ 68273 h 517317"/>
              <a:gd name="connsiteX1" fmla="*/ 1117139 w 1117139"/>
              <a:gd name="connsiteY1" fmla="*/ 105109 h 517317"/>
              <a:gd name="connsiteX2" fmla="*/ 1110094 w 1117139"/>
              <a:gd name="connsiteY2" fmla="*/ 511077 h 517317"/>
              <a:gd name="connsiteX3" fmla="*/ 89301 w 1117139"/>
              <a:gd name="connsiteY3" fmla="*/ 517317 h 517317"/>
              <a:gd name="connsiteX4" fmla="*/ 165306 w 1117139"/>
              <a:gd name="connsiteY4" fmla="*/ 68273 h 517317"/>
              <a:gd name="connsiteX0" fmla="*/ 173486 w 1125319"/>
              <a:gd name="connsiteY0" fmla="*/ 68273 h 517317"/>
              <a:gd name="connsiteX1" fmla="*/ 1125319 w 1125319"/>
              <a:gd name="connsiteY1" fmla="*/ 105109 h 517317"/>
              <a:gd name="connsiteX2" fmla="*/ 1118274 w 1125319"/>
              <a:gd name="connsiteY2" fmla="*/ 511077 h 517317"/>
              <a:gd name="connsiteX3" fmla="*/ 97481 w 1125319"/>
              <a:gd name="connsiteY3" fmla="*/ 517317 h 517317"/>
              <a:gd name="connsiteX4" fmla="*/ 173486 w 1125319"/>
              <a:gd name="connsiteY4" fmla="*/ 68273 h 517317"/>
              <a:gd name="connsiteX0" fmla="*/ 307574 w 1097654"/>
              <a:gd name="connsiteY0" fmla="*/ 45456 h 534113"/>
              <a:gd name="connsiteX1" fmla="*/ 1097654 w 1097654"/>
              <a:gd name="connsiteY1" fmla="*/ 121905 h 534113"/>
              <a:gd name="connsiteX2" fmla="*/ 1090609 w 1097654"/>
              <a:gd name="connsiteY2" fmla="*/ 527873 h 534113"/>
              <a:gd name="connsiteX3" fmla="*/ 69816 w 1097654"/>
              <a:gd name="connsiteY3" fmla="*/ 534113 h 534113"/>
              <a:gd name="connsiteX4" fmla="*/ 307574 w 1097654"/>
              <a:gd name="connsiteY4" fmla="*/ 45456 h 534113"/>
              <a:gd name="connsiteX0" fmla="*/ 289336 w 1079416"/>
              <a:gd name="connsiteY0" fmla="*/ 45456 h 534113"/>
              <a:gd name="connsiteX1" fmla="*/ 1079416 w 1079416"/>
              <a:gd name="connsiteY1" fmla="*/ 121905 h 534113"/>
              <a:gd name="connsiteX2" fmla="*/ 1072371 w 1079416"/>
              <a:gd name="connsiteY2" fmla="*/ 527873 h 534113"/>
              <a:gd name="connsiteX3" fmla="*/ 51578 w 1079416"/>
              <a:gd name="connsiteY3" fmla="*/ 534113 h 534113"/>
              <a:gd name="connsiteX4" fmla="*/ 289336 w 1079416"/>
              <a:gd name="connsiteY4" fmla="*/ 45456 h 534113"/>
              <a:gd name="connsiteX0" fmla="*/ 292408 w 1082488"/>
              <a:gd name="connsiteY0" fmla="*/ 45456 h 534113"/>
              <a:gd name="connsiteX1" fmla="*/ 1082488 w 1082488"/>
              <a:gd name="connsiteY1" fmla="*/ 121905 h 534113"/>
              <a:gd name="connsiteX2" fmla="*/ 1075443 w 1082488"/>
              <a:gd name="connsiteY2" fmla="*/ 527873 h 534113"/>
              <a:gd name="connsiteX3" fmla="*/ 54650 w 1082488"/>
              <a:gd name="connsiteY3" fmla="*/ 534113 h 534113"/>
              <a:gd name="connsiteX4" fmla="*/ 292408 w 1082488"/>
              <a:gd name="connsiteY4" fmla="*/ 45456 h 534113"/>
              <a:gd name="connsiteX0" fmla="*/ 292408 w 1082488"/>
              <a:gd name="connsiteY0" fmla="*/ 37252 h 525909"/>
              <a:gd name="connsiteX1" fmla="*/ 1082488 w 1082488"/>
              <a:gd name="connsiteY1" fmla="*/ 113701 h 525909"/>
              <a:gd name="connsiteX2" fmla="*/ 1075443 w 1082488"/>
              <a:gd name="connsiteY2" fmla="*/ 519669 h 525909"/>
              <a:gd name="connsiteX3" fmla="*/ 54650 w 1082488"/>
              <a:gd name="connsiteY3" fmla="*/ 525909 h 525909"/>
              <a:gd name="connsiteX4" fmla="*/ 292408 w 1082488"/>
              <a:gd name="connsiteY4" fmla="*/ 37252 h 525909"/>
              <a:gd name="connsiteX0" fmla="*/ 292408 w 1082488"/>
              <a:gd name="connsiteY0" fmla="*/ 2749 h 491406"/>
              <a:gd name="connsiteX1" fmla="*/ 1082488 w 1082488"/>
              <a:gd name="connsiteY1" fmla="*/ 79198 h 491406"/>
              <a:gd name="connsiteX2" fmla="*/ 1075443 w 1082488"/>
              <a:gd name="connsiteY2" fmla="*/ 485166 h 491406"/>
              <a:gd name="connsiteX3" fmla="*/ 54650 w 1082488"/>
              <a:gd name="connsiteY3" fmla="*/ 491406 h 491406"/>
              <a:gd name="connsiteX4" fmla="*/ 292408 w 1082488"/>
              <a:gd name="connsiteY4" fmla="*/ 2749 h 491406"/>
              <a:gd name="connsiteX0" fmla="*/ 292408 w 1082488"/>
              <a:gd name="connsiteY0" fmla="*/ 0 h 488657"/>
              <a:gd name="connsiteX1" fmla="*/ 1082488 w 1082488"/>
              <a:gd name="connsiteY1" fmla="*/ 76449 h 488657"/>
              <a:gd name="connsiteX2" fmla="*/ 1075443 w 1082488"/>
              <a:gd name="connsiteY2" fmla="*/ 482417 h 488657"/>
              <a:gd name="connsiteX3" fmla="*/ 54650 w 1082488"/>
              <a:gd name="connsiteY3" fmla="*/ 488657 h 488657"/>
              <a:gd name="connsiteX4" fmla="*/ 292408 w 1082488"/>
              <a:gd name="connsiteY4" fmla="*/ 0 h 488657"/>
              <a:gd name="connsiteX0" fmla="*/ 292408 w 1082488"/>
              <a:gd name="connsiteY0" fmla="*/ 8319 h 496976"/>
              <a:gd name="connsiteX1" fmla="*/ 1082488 w 1082488"/>
              <a:gd name="connsiteY1" fmla="*/ 84768 h 496976"/>
              <a:gd name="connsiteX2" fmla="*/ 1075443 w 1082488"/>
              <a:gd name="connsiteY2" fmla="*/ 490736 h 496976"/>
              <a:gd name="connsiteX3" fmla="*/ 54650 w 1082488"/>
              <a:gd name="connsiteY3" fmla="*/ 496976 h 496976"/>
              <a:gd name="connsiteX4" fmla="*/ 292408 w 1082488"/>
              <a:gd name="connsiteY4" fmla="*/ 8319 h 496976"/>
              <a:gd name="connsiteX0" fmla="*/ 292408 w 1082488"/>
              <a:gd name="connsiteY0" fmla="*/ 2658 h 491315"/>
              <a:gd name="connsiteX1" fmla="*/ 1082488 w 1082488"/>
              <a:gd name="connsiteY1" fmla="*/ 79107 h 491315"/>
              <a:gd name="connsiteX2" fmla="*/ 1075443 w 1082488"/>
              <a:gd name="connsiteY2" fmla="*/ 485075 h 491315"/>
              <a:gd name="connsiteX3" fmla="*/ 54650 w 1082488"/>
              <a:gd name="connsiteY3" fmla="*/ 491315 h 491315"/>
              <a:gd name="connsiteX4" fmla="*/ 292408 w 1082488"/>
              <a:gd name="connsiteY4" fmla="*/ 2658 h 491315"/>
              <a:gd name="connsiteX0" fmla="*/ 292408 w 1082488"/>
              <a:gd name="connsiteY0" fmla="*/ 3443 h 492100"/>
              <a:gd name="connsiteX1" fmla="*/ 1082488 w 1082488"/>
              <a:gd name="connsiteY1" fmla="*/ 79892 h 492100"/>
              <a:gd name="connsiteX2" fmla="*/ 1075443 w 1082488"/>
              <a:gd name="connsiteY2" fmla="*/ 485860 h 492100"/>
              <a:gd name="connsiteX3" fmla="*/ 54650 w 1082488"/>
              <a:gd name="connsiteY3" fmla="*/ 492100 h 492100"/>
              <a:gd name="connsiteX4" fmla="*/ 292408 w 1082488"/>
              <a:gd name="connsiteY4" fmla="*/ 3443 h 492100"/>
              <a:gd name="connsiteX0" fmla="*/ 292408 w 1082488"/>
              <a:gd name="connsiteY0" fmla="*/ 6147 h 494804"/>
              <a:gd name="connsiteX1" fmla="*/ 1082488 w 1082488"/>
              <a:gd name="connsiteY1" fmla="*/ 82596 h 494804"/>
              <a:gd name="connsiteX2" fmla="*/ 1075443 w 1082488"/>
              <a:gd name="connsiteY2" fmla="*/ 488564 h 494804"/>
              <a:gd name="connsiteX3" fmla="*/ 54650 w 1082488"/>
              <a:gd name="connsiteY3" fmla="*/ 494804 h 494804"/>
              <a:gd name="connsiteX4" fmla="*/ 292408 w 1082488"/>
              <a:gd name="connsiteY4" fmla="*/ 6147 h 494804"/>
              <a:gd name="connsiteX0" fmla="*/ 297433 w 1087513"/>
              <a:gd name="connsiteY0" fmla="*/ 6147 h 494804"/>
              <a:gd name="connsiteX1" fmla="*/ 1087513 w 1087513"/>
              <a:gd name="connsiteY1" fmla="*/ 82596 h 494804"/>
              <a:gd name="connsiteX2" fmla="*/ 1080468 w 1087513"/>
              <a:gd name="connsiteY2" fmla="*/ 488564 h 494804"/>
              <a:gd name="connsiteX3" fmla="*/ 59675 w 1087513"/>
              <a:gd name="connsiteY3" fmla="*/ 494804 h 494804"/>
              <a:gd name="connsiteX4" fmla="*/ 297433 w 1087513"/>
              <a:gd name="connsiteY4" fmla="*/ 6147 h 494804"/>
              <a:gd name="connsiteX0" fmla="*/ 298702 w 1088782"/>
              <a:gd name="connsiteY0" fmla="*/ 6147 h 494804"/>
              <a:gd name="connsiteX1" fmla="*/ 1088782 w 1088782"/>
              <a:gd name="connsiteY1" fmla="*/ 82596 h 494804"/>
              <a:gd name="connsiteX2" fmla="*/ 1081737 w 1088782"/>
              <a:gd name="connsiteY2" fmla="*/ 488564 h 494804"/>
              <a:gd name="connsiteX3" fmla="*/ 60944 w 1088782"/>
              <a:gd name="connsiteY3" fmla="*/ 494804 h 494804"/>
              <a:gd name="connsiteX4" fmla="*/ 298702 w 1088782"/>
              <a:gd name="connsiteY4" fmla="*/ 6147 h 494804"/>
              <a:gd name="connsiteX0" fmla="*/ 298702 w 1090473"/>
              <a:gd name="connsiteY0" fmla="*/ 6147 h 497300"/>
              <a:gd name="connsiteX1" fmla="*/ 1088782 w 1090473"/>
              <a:gd name="connsiteY1" fmla="*/ 82596 h 497300"/>
              <a:gd name="connsiteX2" fmla="*/ 1090473 w 1090473"/>
              <a:gd name="connsiteY2" fmla="*/ 497300 h 497300"/>
              <a:gd name="connsiteX3" fmla="*/ 60944 w 1090473"/>
              <a:gd name="connsiteY3" fmla="*/ 494804 h 497300"/>
              <a:gd name="connsiteX4" fmla="*/ 298702 w 1090473"/>
              <a:gd name="connsiteY4" fmla="*/ 6147 h 497300"/>
              <a:gd name="connsiteX0" fmla="*/ 298702 w 1088809"/>
              <a:gd name="connsiteY0" fmla="*/ 6147 h 497300"/>
              <a:gd name="connsiteX1" fmla="*/ 1088782 w 1088809"/>
              <a:gd name="connsiteY1" fmla="*/ 82596 h 497300"/>
              <a:gd name="connsiteX2" fmla="*/ 1081737 w 1088809"/>
              <a:gd name="connsiteY2" fmla="*/ 497300 h 497300"/>
              <a:gd name="connsiteX3" fmla="*/ 60944 w 1088809"/>
              <a:gd name="connsiteY3" fmla="*/ 494804 h 497300"/>
              <a:gd name="connsiteX4" fmla="*/ 298702 w 1088809"/>
              <a:gd name="connsiteY4" fmla="*/ 6147 h 497300"/>
              <a:gd name="connsiteX0" fmla="*/ 298702 w 1088870"/>
              <a:gd name="connsiteY0" fmla="*/ 6147 h 497300"/>
              <a:gd name="connsiteX1" fmla="*/ 1088782 w 1088870"/>
              <a:gd name="connsiteY1" fmla="*/ 82596 h 497300"/>
              <a:gd name="connsiteX2" fmla="*/ 1087561 w 1088870"/>
              <a:gd name="connsiteY2" fmla="*/ 497300 h 497300"/>
              <a:gd name="connsiteX3" fmla="*/ 60944 w 1088870"/>
              <a:gd name="connsiteY3" fmla="*/ 494804 h 497300"/>
              <a:gd name="connsiteX4" fmla="*/ 298702 w 1088870"/>
              <a:gd name="connsiteY4" fmla="*/ 6147 h 497300"/>
              <a:gd name="connsiteX0" fmla="*/ 298702 w 1093385"/>
              <a:gd name="connsiteY0" fmla="*/ 6147 h 494804"/>
              <a:gd name="connsiteX1" fmla="*/ 1088782 w 1093385"/>
              <a:gd name="connsiteY1" fmla="*/ 82596 h 494804"/>
              <a:gd name="connsiteX2" fmla="*/ 1093385 w 1093385"/>
              <a:gd name="connsiteY2" fmla="*/ 494388 h 494804"/>
              <a:gd name="connsiteX3" fmla="*/ 60944 w 1093385"/>
              <a:gd name="connsiteY3" fmla="*/ 494804 h 494804"/>
              <a:gd name="connsiteX4" fmla="*/ 298702 w 1093385"/>
              <a:gd name="connsiteY4" fmla="*/ 6147 h 494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385" h="494804">
                <a:moveTo>
                  <a:pt x="298702" y="6147"/>
                </a:moveTo>
                <a:cubicBezTo>
                  <a:pt x="620851" y="-26892"/>
                  <a:pt x="901173" y="84073"/>
                  <a:pt x="1088782" y="82596"/>
                </a:cubicBezTo>
                <a:cubicBezTo>
                  <a:pt x="1089346" y="220831"/>
                  <a:pt x="1092821" y="356153"/>
                  <a:pt x="1093385" y="494388"/>
                </a:cubicBezTo>
                <a:lnTo>
                  <a:pt x="60944" y="494804"/>
                </a:lnTo>
                <a:cubicBezTo>
                  <a:pt x="-119582" y="167293"/>
                  <a:pt x="143525" y="14981"/>
                  <a:pt x="298702" y="6147"/>
                </a:cubicBezTo>
                <a:close/>
              </a:path>
            </a:pathLst>
          </a:custGeom>
          <a:solidFill>
            <a:schemeClr val="accent1"/>
          </a:solidFill>
        </p:spPr>
        <p:txBody>
          <a:bodyPr vert="horz" lIns="0" tIns="90000" rIns="612000" bIns="0" rtlCol="0" anchor="ctr"/>
          <a:lstStyle>
            <a:defPPr>
              <a:defRPr lang="de-DE"/>
            </a:defPPr>
            <a:lvl1pPr marL="0" algn="r" defTabSz="685800" rtl="0" eaLnBrk="1" latinLnBrk="0" hangingPunct="1">
              <a:defRPr sz="900" kern="1200" baseline="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endParaRPr lang="de-DE" dirty="0"/>
          </a:p>
        </p:txBody>
      </p:sp>
      <p:pic>
        <p:nvPicPr>
          <p:cNvPr id="11" name="Grafik 10">
            <a:extLst>
              <a:ext uri="{FF2B5EF4-FFF2-40B4-BE49-F238E27FC236}">
                <a16:creationId xmlns:a16="http://schemas.microsoft.com/office/drawing/2014/main" id="{2DACA19B-3961-3549-86ED-19D1E5A1DA48}"/>
              </a:ext>
              <a:ext uri="{C183D7F6-B498-43B3-948B-1728B52AA6E4}">
                <adec:decorative xmlns=""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19855" y="384113"/>
            <a:ext cx="1159005" cy="467999"/>
          </a:xfrm>
          <a:prstGeom prst="rect">
            <a:avLst/>
          </a:prstGeom>
        </p:spPr>
      </p:pic>
      <p:sp>
        <p:nvSpPr>
          <p:cNvPr id="2" name="Titel 1">
            <a:extLst>
              <a:ext uri="{FF2B5EF4-FFF2-40B4-BE49-F238E27FC236}">
                <a16:creationId xmlns:a16="http://schemas.microsoft.com/office/drawing/2014/main" id="{9EE1CA97-3EF3-594A-8C07-3861BAEC9F64}"/>
              </a:ext>
            </a:extLst>
          </p:cNvPr>
          <p:cNvSpPr>
            <a:spLocks noGrp="1"/>
          </p:cNvSpPr>
          <p:nvPr>
            <p:ph type="title"/>
          </p:nvPr>
        </p:nvSpPr>
        <p:spPr>
          <a:xfrm>
            <a:off x="611187" y="274638"/>
            <a:ext cx="6095501" cy="1036637"/>
          </a:xfrm>
        </p:spPr>
        <p:txBody>
          <a:bodyPr/>
          <a:lstStyle/>
          <a:p>
            <a:r>
              <a:rPr lang="de-DE" smtClean="0"/>
              <a:t>Titelmasterformat durch Klicken bearbeiten</a:t>
            </a:r>
            <a:endParaRPr lang="de-AT"/>
          </a:p>
        </p:txBody>
      </p:sp>
      <p:sp>
        <p:nvSpPr>
          <p:cNvPr id="9" name="Textplatzhalter 8">
            <a:extLst>
              <a:ext uri="{FF2B5EF4-FFF2-40B4-BE49-F238E27FC236}">
                <a16:creationId xmlns:a16="http://schemas.microsoft.com/office/drawing/2014/main" id="{9B607DDE-052D-5D45-89F7-944EF0C7B347}"/>
              </a:ext>
            </a:extLst>
          </p:cNvPr>
          <p:cNvSpPr>
            <a:spLocks noGrp="1"/>
          </p:cNvSpPr>
          <p:nvPr>
            <p:ph type="body" sz="quarter" idx="12"/>
          </p:nvPr>
        </p:nvSpPr>
        <p:spPr>
          <a:xfrm>
            <a:off x="611188" y="1311274"/>
            <a:ext cx="6095500" cy="3205163"/>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14" name="Textplatzhalter 13">
            <a:extLst>
              <a:ext uri="{FF2B5EF4-FFF2-40B4-BE49-F238E27FC236}">
                <a16:creationId xmlns:a16="http://schemas.microsoft.com/office/drawing/2014/main" id="{D422D396-D605-E24A-97FA-B4F4B8267375}"/>
              </a:ext>
            </a:extLst>
          </p:cNvPr>
          <p:cNvSpPr>
            <a:spLocks noGrp="1"/>
          </p:cNvSpPr>
          <p:nvPr>
            <p:ph type="body" sz="quarter" idx="13"/>
          </p:nvPr>
        </p:nvSpPr>
        <p:spPr>
          <a:xfrm>
            <a:off x="7077600" y="1311275"/>
            <a:ext cx="1701275" cy="438325"/>
          </a:xfrm>
        </p:spPr>
        <p:txBody>
          <a:bodyPr/>
          <a:lstStyle>
            <a:lvl1pPr marL="0" indent="0">
              <a:buNone/>
              <a:defRPr sz="1100" b="1"/>
            </a:lvl1pPr>
          </a:lstStyle>
          <a:p>
            <a:pPr lvl="0"/>
            <a:r>
              <a:rPr lang="de-DE" smtClean="0"/>
              <a:t>Formatvorlagen des Textmasters bearbeiten</a:t>
            </a:r>
          </a:p>
        </p:txBody>
      </p:sp>
      <p:sp>
        <p:nvSpPr>
          <p:cNvPr id="16" name="Textplatzhalter 15">
            <a:extLst>
              <a:ext uri="{FF2B5EF4-FFF2-40B4-BE49-F238E27FC236}">
                <a16:creationId xmlns:a16="http://schemas.microsoft.com/office/drawing/2014/main" id="{7D7DD95E-D72C-5243-90D2-D194516A50FF}"/>
              </a:ext>
            </a:extLst>
          </p:cNvPr>
          <p:cNvSpPr>
            <a:spLocks noGrp="1"/>
          </p:cNvSpPr>
          <p:nvPr>
            <p:ph type="body" sz="quarter" idx="14"/>
          </p:nvPr>
        </p:nvSpPr>
        <p:spPr>
          <a:xfrm>
            <a:off x="7077075" y="1749425"/>
            <a:ext cx="1701800" cy="2767012"/>
          </a:xfrm>
        </p:spPr>
        <p:txBody>
          <a:bodyPr/>
          <a:lstStyle>
            <a:lvl1pPr>
              <a:defRPr sz="1100"/>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FB576127-4D92-1C41-9823-2B0CCB67F8FF}"/>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FD0924FE-B396-0E41-A340-20784F85429C}"/>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19823041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 Tabell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30EA28-1F84-DB40-9551-C532A9362994}"/>
              </a:ext>
            </a:extLst>
          </p:cNvPr>
          <p:cNvSpPr>
            <a:spLocks noGrp="1"/>
          </p:cNvSpPr>
          <p:nvPr>
            <p:ph type="title"/>
          </p:nvPr>
        </p:nvSpPr>
        <p:spPr/>
        <p:txBody>
          <a:bodyPr/>
          <a:lstStyle/>
          <a:p>
            <a:r>
              <a:rPr lang="de-DE" smtClean="0"/>
              <a:t>Titelmasterformat durch Klicken bearbeiten</a:t>
            </a:r>
            <a:endParaRPr lang="de-DE" dirty="0"/>
          </a:p>
        </p:txBody>
      </p:sp>
      <p:sp>
        <p:nvSpPr>
          <p:cNvPr id="8" name="Tabellenplatzhalter 7" descr="Tabelle">
            <a:extLst>
              <a:ext uri="{FF2B5EF4-FFF2-40B4-BE49-F238E27FC236}">
                <a16:creationId xmlns:a16="http://schemas.microsoft.com/office/drawing/2014/main" id="{52975A0E-72A7-1D4E-BB14-2BE55B3E60FC}"/>
              </a:ext>
            </a:extLst>
          </p:cNvPr>
          <p:cNvSpPr>
            <a:spLocks noGrp="1"/>
          </p:cNvSpPr>
          <p:nvPr>
            <p:ph type="tbl" sz="quarter" idx="12"/>
          </p:nvPr>
        </p:nvSpPr>
        <p:spPr>
          <a:xfrm>
            <a:off x="611187" y="1311274"/>
            <a:ext cx="7921625" cy="3060701"/>
          </a:xfrm>
        </p:spPr>
        <p:txBody>
          <a:bodyPr/>
          <a:lstStyle/>
          <a:p>
            <a:r>
              <a:rPr lang="de-DE" smtClean="0"/>
              <a:t>Tabelle durch Klicken auf Symbol hinzufügen</a:t>
            </a:r>
            <a:endParaRPr lang="de-DE"/>
          </a:p>
        </p:txBody>
      </p:sp>
      <p:sp>
        <p:nvSpPr>
          <p:cNvPr id="9" name="Textplatzhalter 11">
            <a:extLst>
              <a:ext uri="{FF2B5EF4-FFF2-40B4-BE49-F238E27FC236}">
                <a16:creationId xmlns:a16="http://schemas.microsoft.com/office/drawing/2014/main" id="{2F9BB26A-B76E-FA45-A740-AE54F2960E65}"/>
              </a:ext>
              <a:ext uri="{C183D7F6-B498-43B3-948B-1728B52AA6E4}">
                <adec:decorative xmlns="" xmlns:adec="http://schemas.microsoft.com/office/drawing/2017/decorative" val="1"/>
              </a:ext>
            </a:extLst>
          </p:cNvPr>
          <p:cNvSpPr>
            <a:spLocks noGrp="1"/>
          </p:cNvSpPr>
          <p:nvPr>
            <p:ph type="body" sz="quarter" idx="15" hasCustomPrompt="1"/>
          </p:nvPr>
        </p:nvSpPr>
        <p:spPr>
          <a:xfrm>
            <a:off x="611187" y="4516438"/>
            <a:ext cx="7306839" cy="123111"/>
          </a:xfrm>
        </p:spPr>
        <p:txBody>
          <a:bodyPr>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3" name="Fußzeilenplatzhalter 2">
            <a:extLst>
              <a:ext uri="{FF2B5EF4-FFF2-40B4-BE49-F238E27FC236}">
                <a16:creationId xmlns:a16="http://schemas.microsoft.com/office/drawing/2014/main" id="{A5F517DB-F0B6-B040-922E-8138BCEC3C9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EED0FC5F-12DB-6D4A-9E47-E2ACB707B58F}"/>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823993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 Tabell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30EA28-1F84-DB40-9551-C532A9362994}"/>
              </a:ext>
            </a:extLst>
          </p:cNvPr>
          <p:cNvSpPr>
            <a:spLocks noGrp="1"/>
          </p:cNvSpPr>
          <p:nvPr>
            <p:ph type="title"/>
          </p:nvPr>
        </p:nvSpPr>
        <p:spPr/>
        <p:txBody>
          <a:bodyPr/>
          <a:lstStyle/>
          <a:p>
            <a:r>
              <a:rPr lang="de-DE" smtClean="0"/>
              <a:t>Titelmasterformat durch Klicken bearbeiten</a:t>
            </a:r>
            <a:endParaRPr lang="de-DE" dirty="0"/>
          </a:p>
        </p:txBody>
      </p:sp>
      <p:sp>
        <p:nvSpPr>
          <p:cNvPr id="8" name="Tabellenplatzhalter 7" descr="linke Tabelle">
            <a:extLst>
              <a:ext uri="{FF2B5EF4-FFF2-40B4-BE49-F238E27FC236}">
                <a16:creationId xmlns:a16="http://schemas.microsoft.com/office/drawing/2014/main" id="{52975A0E-72A7-1D4E-BB14-2BE55B3E60FC}"/>
              </a:ext>
            </a:extLst>
          </p:cNvPr>
          <p:cNvSpPr>
            <a:spLocks noGrp="1"/>
          </p:cNvSpPr>
          <p:nvPr>
            <p:ph type="tbl" sz="quarter" idx="12"/>
          </p:nvPr>
        </p:nvSpPr>
        <p:spPr>
          <a:xfrm>
            <a:off x="611188" y="1311274"/>
            <a:ext cx="3781426" cy="3060701"/>
          </a:xfrm>
        </p:spPr>
        <p:txBody>
          <a:bodyPr/>
          <a:lstStyle/>
          <a:p>
            <a:r>
              <a:rPr lang="de-DE" smtClean="0"/>
              <a:t>Tabelle durch Klicken auf Symbol hinzufügen</a:t>
            </a:r>
            <a:endParaRPr lang="de-DE"/>
          </a:p>
        </p:txBody>
      </p:sp>
      <p:sp>
        <p:nvSpPr>
          <p:cNvPr id="9" name="Textplatzhalter 11">
            <a:extLst>
              <a:ext uri="{FF2B5EF4-FFF2-40B4-BE49-F238E27FC236}">
                <a16:creationId xmlns:a16="http://schemas.microsoft.com/office/drawing/2014/main" id="{2F9BB26A-B76E-FA45-A740-AE54F2960E65}"/>
              </a:ext>
              <a:ext uri="{C183D7F6-B498-43B3-948B-1728B52AA6E4}">
                <adec:decorative xmlns="" xmlns:adec="http://schemas.microsoft.com/office/drawing/2017/decorative" val="1"/>
              </a:ext>
            </a:extLst>
          </p:cNvPr>
          <p:cNvSpPr>
            <a:spLocks noGrp="1"/>
          </p:cNvSpPr>
          <p:nvPr>
            <p:ph type="body" sz="quarter" idx="15" hasCustomPrompt="1"/>
          </p:nvPr>
        </p:nvSpPr>
        <p:spPr>
          <a:xfrm>
            <a:off x="611187" y="4516438"/>
            <a:ext cx="3781425" cy="123111"/>
          </a:xfrm>
        </p:spPr>
        <p:txBody>
          <a:bodyPr wrap="square">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6" name="Tabellenplatzhalter 5" descr="rechte Tabelle">
            <a:extLst>
              <a:ext uri="{FF2B5EF4-FFF2-40B4-BE49-F238E27FC236}">
                <a16:creationId xmlns:a16="http://schemas.microsoft.com/office/drawing/2014/main" id="{0D2AB11C-3723-0742-9FFB-FA29FA017A80}"/>
              </a:ext>
            </a:extLst>
          </p:cNvPr>
          <p:cNvSpPr>
            <a:spLocks noGrp="1"/>
          </p:cNvSpPr>
          <p:nvPr>
            <p:ph type="tbl" sz="quarter" idx="16"/>
          </p:nvPr>
        </p:nvSpPr>
        <p:spPr>
          <a:xfrm>
            <a:off x="4751388" y="1311276"/>
            <a:ext cx="3781425" cy="3060700"/>
          </a:xfrm>
        </p:spPr>
        <p:txBody>
          <a:bodyPr/>
          <a:lstStyle/>
          <a:p>
            <a:r>
              <a:rPr lang="de-DE" smtClean="0"/>
              <a:t>Tabelle durch Klicken auf Symbol hinzufügen</a:t>
            </a:r>
            <a:endParaRPr lang="de-DE"/>
          </a:p>
        </p:txBody>
      </p:sp>
      <p:sp>
        <p:nvSpPr>
          <p:cNvPr id="10" name="Textplatzhalter 11">
            <a:extLst>
              <a:ext uri="{FF2B5EF4-FFF2-40B4-BE49-F238E27FC236}">
                <a16:creationId xmlns:a16="http://schemas.microsoft.com/office/drawing/2014/main" id="{AA888932-D82D-354E-BBE4-094B4A489A84}"/>
              </a:ext>
              <a:ext uri="{C183D7F6-B498-43B3-948B-1728B52AA6E4}">
                <adec:decorative xmlns="" xmlns:adec="http://schemas.microsoft.com/office/drawing/2017/decorative" val="1"/>
              </a:ext>
            </a:extLst>
          </p:cNvPr>
          <p:cNvSpPr>
            <a:spLocks noGrp="1"/>
          </p:cNvSpPr>
          <p:nvPr>
            <p:ph type="body" sz="quarter" idx="17" hasCustomPrompt="1"/>
          </p:nvPr>
        </p:nvSpPr>
        <p:spPr>
          <a:xfrm>
            <a:off x="4751388" y="4516438"/>
            <a:ext cx="3227599" cy="123111"/>
          </a:xfrm>
        </p:spPr>
        <p:txBody>
          <a:bodyPr wrap="square">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3" name="Fußzeilenplatzhalter 2">
            <a:extLst>
              <a:ext uri="{FF2B5EF4-FFF2-40B4-BE49-F238E27FC236}">
                <a16:creationId xmlns:a16="http://schemas.microsoft.com/office/drawing/2014/main" id="{A5F517DB-F0B6-B040-922E-8138BCEC3C9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EED0FC5F-12DB-6D4A-9E47-E2ACB707B58F}"/>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4266778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abelle+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30EA28-1F84-DB40-9551-C532A9362994}"/>
              </a:ext>
            </a:extLst>
          </p:cNvPr>
          <p:cNvSpPr>
            <a:spLocks noGrp="1"/>
          </p:cNvSpPr>
          <p:nvPr>
            <p:ph type="title"/>
          </p:nvPr>
        </p:nvSpPr>
        <p:spPr/>
        <p:txBody>
          <a:bodyPr/>
          <a:lstStyle/>
          <a:p>
            <a:r>
              <a:rPr lang="de-DE" smtClean="0"/>
              <a:t>Titelmasterformat durch Klicken bearbeiten</a:t>
            </a:r>
            <a:endParaRPr lang="de-DE" dirty="0"/>
          </a:p>
        </p:txBody>
      </p:sp>
      <p:sp>
        <p:nvSpPr>
          <p:cNvPr id="8" name="Tabellenplatzhalter 7" descr="Tabelle">
            <a:extLst>
              <a:ext uri="{FF2B5EF4-FFF2-40B4-BE49-F238E27FC236}">
                <a16:creationId xmlns:a16="http://schemas.microsoft.com/office/drawing/2014/main" id="{52975A0E-72A7-1D4E-BB14-2BE55B3E60FC}"/>
              </a:ext>
            </a:extLst>
          </p:cNvPr>
          <p:cNvSpPr>
            <a:spLocks noGrp="1"/>
          </p:cNvSpPr>
          <p:nvPr>
            <p:ph type="tbl" sz="quarter" idx="12"/>
          </p:nvPr>
        </p:nvSpPr>
        <p:spPr>
          <a:xfrm>
            <a:off x="611188" y="1311274"/>
            <a:ext cx="3781426" cy="3060701"/>
          </a:xfrm>
        </p:spPr>
        <p:txBody>
          <a:bodyPr/>
          <a:lstStyle/>
          <a:p>
            <a:r>
              <a:rPr lang="de-DE" smtClean="0"/>
              <a:t>Tabelle durch Klicken auf Symbol hinzufügen</a:t>
            </a:r>
            <a:endParaRPr lang="de-DE"/>
          </a:p>
        </p:txBody>
      </p:sp>
      <p:sp>
        <p:nvSpPr>
          <p:cNvPr id="9" name="Textplatzhalter 11">
            <a:extLst>
              <a:ext uri="{FF2B5EF4-FFF2-40B4-BE49-F238E27FC236}">
                <a16:creationId xmlns:a16="http://schemas.microsoft.com/office/drawing/2014/main" id="{2F9BB26A-B76E-FA45-A740-AE54F2960E65}"/>
              </a:ext>
              <a:ext uri="{C183D7F6-B498-43B3-948B-1728B52AA6E4}">
                <adec:decorative xmlns="" xmlns:adec="http://schemas.microsoft.com/office/drawing/2017/decorative" val="1"/>
              </a:ext>
            </a:extLst>
          </p:cNvPr>
          <p:cNvSpPr>
            <a:spLocks noGrp="1"/>
          </p:cNvSpPr>
          <p:nvPr>
            <p:ph type="body" sz="quarter" idx="15" hasCustomPrompt="1"/>
          </p:nvPr>
        </p:nvSpPr>
        <p:spPr>
          <a:xfrm>
            <a:off x="611187" y="4516438"/>
            <a:ext cx="3781426" cy="123111"/>
          </a:xfrm>
        </p:spPr>
        <p:txBody>
          <a:bodyPr wrap="square">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6" name="Textplatzhalter 5">
            <a:extLst>
              <a:ext uri="{FF2B5EF4-FFF2-40B4-BE49-F238E27FC236}">
                <a16:creationId xmlns:a16="http://schemas.microsoft.com/office/drawing/2014/main" id="{7B095A37-49F6-6F45-9792-F840CAFACB24}"/>
              </a:ext>
            </a:extLst>
          </p:cNvPr>
          <p:cNvSpPr>
            <a:spLocks noGrp="1"/>
          </p:cNvSpPr>
          <p:nvPr>
            <p:ph type="body" sz="quarter" idx="16"/>
          </p:nvPr>
        </p:nvSpPr>
        <p:spPr>
          <a:xfrm>
            <a:off x="4751388" y="1311276"/>
            <a:ext cx="3781425" cy="3060700"/>
          </a:xfrm>
        </p:spPr>
        <p:txBody>
          <a:body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A5F517DB-F0B6-B040-922E-8138BCEC3C9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EED0FC5F-12DB-6D4A-9E47-E2ACB707B58F}"/>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579284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 Diagram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95271F-A342-454A-8D01-060C7177C5DD}"/>
              </a:ext>
            </a:extLst>
          </p:cNvPr>
          <p:cNvSpPr>
            <a:spLocks noGrp="1"/>
          </p:cNvSpPr>
          <p:nvPr>
            <p:ph type="title"/>
          </p:nvPr>
        </p:nvSpPr>
        <p:spPr/>
        <p:txBody>
          <a:bodyPr/>
          <a:lstStyle/>
          <a:p>
            <a:r>
              <a:rPr lang="de-DE" smtClean="0"/>
              <a:t>Titelmasterformat durch Klicken bearbeiten</a:t>
            </a:r>
            <a:endParaRPr lang="de-DE"/>
          </a:p>
        </p:txBody>
      </p:sp>
      <p:sp>
        <p:nvSpPr>
          <p:cNvPr id="6" name="Diagrammplatzhalter 5">
            <a:extLst>
              <a:ext uri="{FF2B5EF4-FFF2-40B4-BE49-F238E27FC236}">
                <a16:creationId xmlns:a16="http://schemas.microsoft.com/office/drawing/2014/main" id="{5EB70C0B-B5F5-064C-9AF1-8E46DF676206}"/>
              </a:ext>
            </a:extLst>
          </p:cNvPr>
          <p:cNvSpPr>
            <a:spLocks noGrp="1"/>
          </p:cNvSpPr>
          <p:nvPr>
            <p:ph type="chart" sz="quarter" idx="12"/>
          </p:nvPr>
        </p:nvSpPr>
        <p:spPr>
          <a:xfrm>
            <a:off x="611187" y="1311274"/>
            <a:ext cx="7921625" cy="3060701"/>
          </a:xfrm>
        </p:spPr>
        <p:txBody>
          <a:bodyPr/>
          <a:lstStyle/>
          <a:p>
            <a:r>
              <a:rPr lang="de-DE" smtClean="0"/>
              <a:t>Diagramm durch Klicken auf Symbol hinzufügen</a:t>
            </a:r>
            <a:endParaRPr lang="de-DE"/>
          </a:p>
        </p:txBody>
      </p:sp>
      <p:sp>
        <p:nvSpPr>
          <p:cNvPr id="7" name="Textplatzhalter 11">
            <a:extLst>
              <a:ext uri="{FF2B5EF4-FFF2-40B4-BE49-F238E27FC236}">
                <a16:creationId xmlns:a16="http://schemas.microsoft.com/office/drawing/2014/main" id="{1F17849E-012D-D14A-8B1C-FC1E20190A1A}"/>
              </a:ext>
              <a:ext uri="{C183D7F6-B498-43B3-948B-1728B52AA6E4}">
                <adec:decorative xmlns="" xmlns:adec="http://schemas.microsoft.com/office/drawing/2017/decorative" val="1"/>
              </a:ext>
            </a:extLst>
          </p:cNvPr>
          <p:cNvSpPr>
            <a:spLocks noGrp="1"/>
          </p:cNvSpPr>
          <p:nvPr>
            <p:ph type="body" sz="quarter" idx="15" hasCustomPrompt="1"/>
          </p:nvPr>
        </p:nvSpPr>
        <p:spPr>
          <a:xfrm>
            <a:off x="611187" y="4517603"/>
            <a:ext cx="7184919" cy="123111"/>
          </a:xfrm>
        </p:spPr>
        <p:txBody>
          <a:bodyPr>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3" name="Fußzeilenplatzhalter 2">
            <a:extLst>
              <a:ext uri="{FF2B5EF4-FFF2-40B4-BE49-F238E27FC236}">
                <a16:creationId xmlns:a16="http://schemas.microsoft.com/office/drawing/2014/main" id="{2DE06E51-4CC5-3242-87CB-4B9AD805B32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9B7E9E82-7EB3-6E4C-944B-E31699F57A75}"/>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341077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Kreisdiagramm+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95271F-A342-454A-8D01-060C7177C5DD}"/>
              </a:ext>
            </a:extLst>
          </p:cNvPr>
          <p:cNvSpPr>
            <a:spLocks noGrp="1"/>
          </p:cNvSpPr>
          <p:nvPr>
            <p:ph type="title"/>
          </p:nvPr>
        </p:nvSpPr>
        <p:spPr/>
        <p:txBody>
          <a:bodyPr/>
          <a:lstStyle/>
          <a:p>
            <a:r>
              <a:rPr lang="de-DE" smtClean="0"/>
              <a:t>Titelmasterformat durch Klicken bearbeiten</a:t>
            </a:r>
            <a:endParaRPr lang="de-DE" dirty="0"/>
          </a:p>
        </p:txBody>
      </p:sp>
      <p:sp>
        <p:nvSpPr>
          <p:cNvPr id="6" name="Diagrammplatzhalter 5" descr="Tortendiagramm">
            <a:extLst>
              <a:ext uri="{FF2B5EF4-FFF2-40B4-BE49-F238E27FC236}">
                <a16:creationId xmlns:a16="http://schemas.microsoft.com/office/drawing/2014/main" id="{5EB70C0B-B5F5-064C-9AF1-8E46DF676206}"/>
              </a:ext>
            </a:extLst>
          </p:cNvPr>
          <p:cNvSpPr>
            <a:spLocks noGrp="1"/>
          </p:cNvSpPr>
          <p:nvPr>
            <p:ph type="chart" sz="quarter" idx="12"/>
          </p:nvPr>
        </p:nvSpPr>
        <p:spPr>
          <a:xfrm>
            <a:off x="617856" y="1311274"/>
            <a:ext cx="3954144" cy="3060701"/>
          </a:xfrm>
        </p:spPr>
        <p:txBody>
          <a:bodyPr/>
          <a:lstStyle/>
          <a:p>
            <a:r>
              <a:rPr lang="de-DE" smtClean="0"/>
              <a:t>Diagramm durch Klicken auf Symbol hinzufügen</a:t>
            </a:r>
            <a:endParaRPr lang="de-DE" dirty="0"/>
          </a:p>
        </p:txBody>
      </p:sp>
      <p:sp>
        <p:nvSpPr>
          <p:cNvPr id="8" name="Textplatzhalter 7">
            <a:extLst>
              <a:ext uri="{FF2B5EF4-FFF2-40B4-BE49-F238E27FC236}">
                <a16:creationId xmlns:a16="http://schemas.microsoft.com/office/drawing/2014/main" id="{98481F31-CAB5-6A48-BF28-1F5383D031A9}"/>
              </a:ext>
            </a:extLst>
          </p:cNvPr>
          <p:cNvSpPr>
            <a:spLocks noGrp="1"/>
          </p:cNvSpPr>
          <p:nvPr>
            <p:ph type="body" sz="quarter" idx="16"/>
          </p:nvPr>
        </p:nvSpPr>
        <p:spPr>
          <a:xfrm>
            <a:off x="4751388" y="1311276"/>
            <a:ext cx="3781425" cy="3060700"/>
          </a:xfrm>
        </p:spPr>
        <p:txBody>
          <a:bodyPr/>
          <a:lstStyle/>
          <a:p>
            <a:pPr lvl="0"/>
            <a:r>
              <a:rPr lang="de-DE" smtClean="0"/>
              <a:t>Formatvorlagen des Textmasters bearbeiten</a:t>
            </a:r>
          </a:p>
        </p:txBody>
      </p:sp>
      <p:sp>
        <p:nvSpPr>
          <p:cNvPr id="7" name="Textplatzhalter 11">
            <a:extLst>
              <a:ext uri="{FF2B5EF4-FFF2-40B4-BE49-F238E27FC236}">
                <a16:creationId xmlns:a16="http://schemas.microsoft.com/office/drawing/2014/main" id="{1F17849E-012D-D14A-8B1C-FC1E20190A1A}"/>
              </a:ext>
              <a:ext uri="{C183D7F6-B498-43B3-948B-1728B52AA6E4}">
                <adec:decorative xmlns="" xmlns:adec="http://schemas.microsoft.com/office/drawing/2017/decorative" val="1"/>
              </a:ext>
            </a:extLst>
          </p:cNvPr>
          <p:cNvSpPr>
            <a:spLocks noGrp="1"/>
          </p:cNvSpPr>
          <p:nvPr>
            <p:ph type="body" sz="quarter" idx="15" hasCustomPrompt="1"/>
          </p:nvPr>
        </p:nvSpPr>
        <p:spPr>
          <a:xfrm>
            <a:off x="611187" y="4516438"/>
            <a:ext cx="3781426" cy="123111"/>
          </a:xfrm>
        </p:spPr>
        <p:txBody>
          <a:bodyPr>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3" name="Fußzeilenplatzhalter 2">
            <a:extLst>
              <a:ext uri="{FF2B5EF4-FFF2-40B4-BE49-F238E27FC236}">
                <a16:creationId xmlns:a16="http://schemas.microsoft.com/office/drawing/2014/main" id="{2DE06E51-4CC5-3242-87CB-4B9AD805B32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9B7E9E82-7EB3-6E4C-944B-E31699F57A75}"/>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147930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reisdiagramm+Titel/text recht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95271F-A342-454A-8D01-060C7177C5DD}"/>
              </a:ext>
            </a:extLst>
          </p:cNvPr>
          <p:cNvSpPr>
            <a:spLocks noGrp="1"/>
          </p:cNvSpPr>
          <p:nvPr>
            <p:ph type="title"/>
          </p:nvPr>
        </p:nvSpPr>
        <p:spPr>
          <a:xfrm>
            <a:off x="4751388" y="1311276"/>
            <a:ext cx="3781423" cy="623236"/>
          </a:xfrm>
        </p:spPr>
        <p:txBody>
          <a:bodyPr anchor="t" anchorCtr="0"/>
          <a:lstStyle/>
          <a:p>
            <a:r>
              <a:rPr lang="de-DE" smtClean="0"/>
              <a:t>Titelmasterformat durch Klicken bearbeiten</a:t>
            </a:r>
            <a:endParaRPr lang="de-DE"/>
          </a:p>
        </p:txBody>
      </p:sp>
      <p:sp>
        <p:nvSpPr>
          <p:cNvPr id="9" name="Diagrammplatzhalter 8">
            <a:extLst>
              <a:ext uri="{FF2B5EF4-FFF2-40B4-BE49-F238E27FC236}">
                <a16:creationId xmlns:a16="http://schemas.microsoft.com/office/drawing/2014/main" id="{A225D770-6093-1F4D-BFFD-C1E29B1858B3}"/>
              </a:ext>
            </a:extLst>
          </p:cNvPr>
          <p:cNvSpPr>
            <a:spLocks noGrp="1"/>
          </p:cNvSpPr>
          <p:nvPr>
            <p:ph type="chart" sz="quarter" idx="17"/>
          </p:nvPr>
        </p:nvSpPr>
        <p:spPr>
          <a:xfrm>
            <a:off x="395288" y="1154430"/>
            <a:ext cx="4176712" cy="3362008"/>
          </a:xfrm>
        </p:spPr>
        <p:txBody>
          <a:bodyPr/>
          <a:lstStyle/>
          <a:p>
            <a:r>
              <a:rPr lang="de-DE" smtClean="0"/>
              <a:t>Diagramm durch Klicken auf Symbol hinzufügen</a:t>
            </a:r>
            <a:endParaRPr lang="de-AT"/>
          </a:p>
        </p:txBody>
      </p:sp>
      <p:sp>
        <p:nvSpPr>
          <p:cNvPr id="8" name="Textplatzhalter 7">
            <a:extLst>
              <a:ext uri="{FF2B5EF4-FFF2-40B4-BE49-F238E27FC236}">
                <a16:creationId xmlns:a16="http://schemas.microsoft.com/office/drawing/2014/main" id="{98481F31-CAB5-6A48-BF28-1F5383D031A9}"/>
              </a:ext>
            </a:extLst>
          </p:cNvPr>
          <p:cNvSpPr>
            <a:spLocks noGrp="1"/>
          </p:cNvSpPr>
          <p:nvPr>
            <p:ph type="body" sz="quarter" idx="16"/>
          </p:nvPr>
        </p:nvSpPr>
        <p:spPr>
          <a:xfrm>
            <a:off x="4751388" y="1934512"/>
            <a:ext cx="3781425" cy="2437463"/>
          </a:xfrm>
        </p:spPr>
        <p:txBody>
          <a:bodyPr/>
          <a:lstStyle/>
          <a:p>
            <a:pPr lvl="0"/>
            <a:r>
              <a:rPr lang="de-DE" smtClean="0"/>
              <a:t>Formatvorlagen des Textmasters bearbeiten</a:t>
            </a:r>
          </a:p>
        </p:txBody>
      </p:sp>
      <p:sp>
        <p:nvSpPr>
          <p:cNvPr id="7" name="Textplatzhalter 11">
            <a:extLst>
              <a:ext uri="{FF2B5EF4-FFF2-40B4-BE49-F238E27FC236}">
                <a16:creationId xmlns:a16="http://schemas.microsoft.com/office/drawing/2014/main" id="{1F17849E-012D-D14A-8B1C-FC1E20190A1A}"/>
              </a:ext>
              <a:ext uri="{C183D7F6-B498-43B3-948B-1728B52AA6E4}">
                <adec:decorative xmlns="" xmlns:adec="http://schemas.microsoft.com/office/drawing/2017/decorative" val="1"/>
              </a:ext>
            </a:extLst>
          </p:cNvPr>
          <p:cNvSpPr>
            <a:spLocks noGrp="1"/>
          </p:cNvSpPr>
          <p:nvPr>
            <p:ph type="body" sz="quarter" idx="15" hasCustomPrompt="1"/>
          </p:nvPr>
        </p:nvSpPr>
        <p:spPr>
          <a:xfrm>
            <a:off x="611187" y="4516438"/>
            <a:ext cx="3781426" cy="123111"/>
          </a:xfrm>
        </p:spPr>
        <p:txBody>
          <a:bodyPr>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3" name="Fußzeilenplatzhalter 2">
            <a:extLst>
              <a:ext uri="{FF2B5EF4-FFF2-40B4-BE49-F238E27FC236}">
                <a16:creationId xmlns:a16="http://schemas.microsoft.com/office/drawing/2014/main" id="{2DE06E51-4CC5-3242-87CB-4B9AD805B32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9B7E9E82-7EB3-6E4C-944B-E31699F57A75}"/>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12058694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 3 Kreisdiagram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95271F-A342-454A-8D01-060C7177C5DD}"/>
              </a:ext>
            </a:extLst>
          </p:cNvPr>
          <p:cNvSpPr>
            <a:spLocks noGrp="1"/>
          </p:cNvSpPr>
          <p:nvPr>
            <p:ph type="title"/>
          </p:nvPr>
        </p:nvSpPr>
        <p:spPr/>
        <p:txBody>
          <a:bodyPr/>
          <a:lstStyle/>
          <a:p>
            <a:r>
              <a:rPr lang="de-DE" smtClean="0"/>
              <a:t>Titelmasterformat durch Klicken bearbeiten</a:t>
            </a:r>
            <a:endParaRPr lang="de-DE"/>
          </a:p>
        </p:txBody>
      </p:sp>
      <p:sp>
        <p:nvSpPr>
          <p:cNvPr id="6" name="Diagrammplatzhalter 5" descr="Kreisdiagramm 1">
            <a:extLst>
              <a:ext uri="{FF2B5EF4-FFF2-40B4-BE49-F238E27FC236}">
                <a16:creationId xmlns:a16="http://schemas.microsoft.com/office/drawing/2014/main" id="{5EB70C0B-B5F5-064C-9AF1-8E46DF676206}"/>
              </a:ext>
            </a:extLst>
          </p:cNvPr>
          <p:cNvSpPr>
            <a:spLocks noGrp="1"/>
          </p:cNvSpPr>
          <p:nvPr>
            <p:ph type="chart" sz="quarter" idx="12"/>
          </p:nvPr>
        </p:nvSpPr>
        <p:spPr>
          <a:xfrm>
            <a:off x="619138" y="1017767"/>
            <a:ext cx="2306941" cy="1852654"/>
          </a:xfrm>
        </p:spPr>
        <p:txBody>
          <a:bodyPr/>
          <a:lstStyle/>
          <a:p>
            <a:r>
              <a:rPr lang="de-DE" smtClean="0"/>
              <a:t>Diagramm durch Klicken auf Symbol hinzufügen</a:t>
            </a:r>
            <a:endParaRPr lang="de-DE"/>
          </a:p>
        </p:txBody>
      </p:sp>
      <p:sp>
        <p:nvSpPr>
          <p:cNvPr id="8" name="Textplatzhalter 7">
            <a:extLst>
              <a:ext uri="{FF2B5EF4-FFF2-40B4-BE49-F238E27FC236}">
                <a16:creationId xmlns:a16="http://schemas.microsoft.com/office/drawing/2014/main" id="{98481F31-CAB5-6A48-BF28-1F5383D031A9}"/>
              </a:ext>
            </a:extLst>
          </p:cNvPr>
          <p:cNvSpPr>
            <a:spLocks noGrp="1"/>
          </p:cNvSpPr>
          <p:nvPr>
            <p:ph type="body" sz="quarter" idx="16"/>
          </p:nvPr>
        </p:nvSpPr>
        <p:spPr>
          <a:xfrm>
            <a:off x="617558" y="2806786"/>
            <a:ext cx="2306942" cy="1565189"/>
          </a:xfrm>
        </p:spPr>
        <p:txBody>
          <a:bodyPr/>
          <a:lstStyle>
            <a:lvl1pPr marL="0" indent="0">
              <a:buFontTx/>
              <a:buNone/>
              <a:defRPr/>
            </a:lvl1pPr>
          </a:lstStyle>
          <a:p>
            <a:pPr lvl="0"/>
            <a:r>
              <a:rPr lang="de-DE" smtClean="0"/>
              <a:t>Formatvorlagen des Textmasters bearbeiten</a:t>
            </a:r>
          </a:p>
        </p:txBody>
      </p:sp>
      <p:sp>
        <p:nvSpPr>
          <p:cNvPr id="9" name="Diagrammplatzhalter 5" descr="Kreisdiagramm 2">
            <a:extLst>
              <a:ext uri="{FF2B5EF4-FFF2-40B4-BE49-F238E27FC236}">
                <a16:creationId xmlns:a16="http://schemas.microsoft.com/office/drawing/2014/main" id="{713D7D7E-DD87-B24A-8BB6-D153E6E9AA8E}"/>
              </a:ext>
            </a:extLst>
          </p:cNvPr>
          <p:cNvSpPr>
            <a:spLocks noGrp="1"/>
          </p:cNvSpPr>
          <p:nvPr>
            <p:ph type="chart" sz="quarter" idx="17"/>
          </p:nvPr>
        </p:nvSpPr>
        <p:spPr>
          <a:xfrm>
            <a:off x="3419320" y="1017754"/>
            <a:ext cx="2306941" cy="1852653"/>
          </a:xfrm>
        </p:spPr>
        <p:txBody>
          <a:bodyPr/>
          <a:lstStyle/>
          <a:p>
            <a:r>
              <a:rPr lang="de-DE" smtClean="0"/>
              <a:t>Diagramm durch Klicken auf Symbol hinzufügen</a:t>
            </a:r>
            <a:endParaRPr lang="de-DE"/>
          </a:p>
        </p:txBody>
      </p:sp>
      <p:sp>
        <p:nvSpPr>
          <p:cNvPr id="11" name="Textplatzhalter 7">
            <a:extLst>
              <a:ext uri="{FF2B5EF4-FFF2-40B4-BE49-F238E27FC236}">
                <a16:creationId xmlns:a16="http://schemas.microsoft.com/office/drawing/2014/main" id="{15D14BC9-D73C-CF45-A7D6-B406A9C39AB6}"/>
              </a:ext>
            </a:extLst>
          </p:cNvPr>
          <p:cNvSpPr>
            <a:spLocks noGrp="1"/>
          </p:cNvSpPr>
          <p:nvPr>
            <p:ph type="body" sz="quarter" idx="19"/>
          </p:nvPr>
        </p:nvSpPr>
        <p:spPr>
          <a:xfrm>
            <a:off x="3419064" y="2806786"/>
            <a:ext cx="2306942" cy="1565189"/>
          </a:xfrm>
        </p:spPr>
        <p:txBody>
          <a:bodyPr/>
          <a:lstStyle>
            <a:lvl1pPr marL="0" indent="0">
              <a:buFontTx/>
              <a:buNone/>
              <a:defRPr/>
            </a:lvl1pPr>
          </a:lstStyle>
          <a:p>
            <a:pPr lvl="0"/>
            <a:r>
              <a:rPr lang="de-DE" smtClean="0"/>
              <a:t>Formatvorlagen des Textmasters bearbeiten</a:t>
            </a:r>
          </a:p>
        </p:txBody>
      </p:sp>
      <p:sp>
        <p:nvSpPr>
          <p:cNvPr id="10" name="Diagrammplatzhalter 5" descr="Kreisdiagramm 3&#10;">
            <a:extLst>
              <a:ext uri="{FF2B5EF4-FFF2-40B4-BE49-F238E27FC236}">
                <a16:creationId xmlns:a16="http://schemas.microsoft.com/office/drawing/2014/main" id="{81C1EDF9-A393-3143-B3A3-6C971DDEF1E1}"/>
              </a:ext>
            </a:extLst>
          </p:cNvPr>
          <p:cNvSpPr>
            <a:spLocks noGrp="1"/>
          </p:cNvSpPr>
          <p:nvPr>
            <p:ph type="chart" sz="quarter" idx="18"/>
          </p:nvPr>
        </p:nvSpPr>
        <p:spPr>
          <a:xfrm>
            <a:off x="6227453" y="1017742"/>
            <a:ext cx="2306941" cy="1852653"/>
          </a:xfrm>
        </p:spPr>
        <p:txBody>
          <a:bodyPr/>
          <a:lstStyle/>
          <a:p>
            <a:r>
              <a:rPr lang="de-DE" smtClean="0"/>
              <a:t>Diagramm durch Klicken auf Symbol hinzufügen</a:t>
            </a:r>
            <a:endParaRPr lang="de-DE" dirty="0"/>
          </a:p>
        </p:txBody>
      </p:sp>
      <p:sp>
        <p:nvSpPr>
          <p:cNvPr id="12" name="Textplatzhalter 7">
            <a:extLst>
              <a:ext uri="{FF2B5EF4-FFF2-40B4-BE49-F238E27FC236}">
                <a16:creationId xmlns:a16="http://schemas.microsoft.com/office/drawing/2014/main" id="{261945D7-438C-FF40-A328-8CE7763C6FD9}"/>
              </a:ext>
            </a:extLst>
          </p:cNvPr>
          <p:cNvSpPr>
            <a:spLocks noGrp="1"/>
          </p:cNvSpPr>
          <p:nvPr>
            <p:ph type="body" sz="quarter" idx="20"/>
          </p:nvPr>
        </p:nvSpPr>
        <p:spPr>
          <a:xfrm>
            <a:off x="6228516" y="2790909"/>
            <a:ext cx="2306942" cy="1581066"/>
          </a:xfrm>
        </p:spPr>
        <p:txBody>
          <a:bodyPr/>
          <a:lstStyle>
            <a:lvl1pPr marL="0" indent="0">
              <a:buFontTx/>
              <a:buNone/>
              <a:defRPr/>
            </a:lvl1pPr>
          </a:lstStyle>
          <a:p>
            <a:pPr lvl="0"/>
            <a:r>
              <a:rPr lang="de-DE" smtClean="0"/>
              <a:t>Formatvorlagen des Textmasters bearbeiten</a:t>
            </a:r>
          </a:p>
        </p:txBody>
      </p:sp>
      <p:sp>
        <p:nvSpPr>
          <p:cNvPr id="7" name="Textplatzhalter 11">
            <a:extLst>
              <a:ext uri="{FF2B5EF4-FFF2-40B4-BE49-F238E27FC236}">
                <a16:creationId xmlns:a16="http://schemas.microsoft.com/office/drawing/2014/main" id="{1F17849E-012D-D14A-8B1C-FC1E20190A1A}"/>
              </a:ext>
              <a:ext uri="{C183D7F6-B498-43B3-948B-1728B52AA6E4}">
                <adec:decorative xmlns="" xmlns:adec="http://schemas.microsoft.com/office/drawing/2017/decorative" val="1"/>
              </a:ext>
            </a:extLst>
          </p:cNvPr>
          <p:cNvSpPr>
            <a:spLocks noGrp="1"/>
          </p:cNvSpPr>
          <p:nvPr>
            <p:ph type="body" sz="quarter" idx="15" hasCustomPrompt="1"/>
          </p:nvPr>
        </p:nvSpPr>
        <p:spPr>
          <a:xfrm>
            <a:off x="617557" y="4516438"/>
            <a:ext cx="7293695" cy="123111"/>
          </a:xfrm>
        </p:spPr>
        <p:txBody>
          <a:bodyPr>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3" name="Fußzeilenplatzhalter 2">
            <a:extLst>
              <a:ext uri="{FF2B5EF4-FFF2-40B4-BE49-F238E27FC236}">
                <a16:creationId xmlns:a16="http://schemas.microsoft.com/office/drawing/2014/main" id="{2DE06E51-4CC5-3242-87CB-4B9AD805B32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9B7E9E82-7EB3-6E4C-944B-E31699F57A75}"/>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24893784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Jahresplan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07133A-5869-A84A-8FD9-B9B7B7A889B7}"/>
              </a:ext>
            </a:extLst>
          </p:cNvPr>
          <p:cNvSpPr>
            <a:spLocks noGrp="1"/>
          </p:cNvSpPr>
          <p:nvPr>
            <p:ph type="title"/>
          </p:nvPr>
        </p:nvSpPr>
        <p:spPr/>
        <p:txBody>
          <a:bodyPr/>
          <a:lstStyle/>
          <a:p>
            <a:r>
              <a:rPr lang="de-DE" smtClean="0"/>
              <a:t>Titelmasterformat durch Klicken bearbeiten</a:t>
            </a:r>
            <a:endParaRPr lang="de-DE" dirty="0"/>
          </a:p>
        </p:txBody>
      </p:sp>
      <p:graphicFrame>
        <p:nvGraphicFramePr>
          <p:cNvPr id="6" name="Tabelle 6" descr="Jahresplaner Jannuar bis Dezember&#10;&#10;">
            <a:extLst>
              <a:ext uri="{FF2B5EF4-FFF2-40B4-BE49-F238E27FC236}">
                <a16:creationId xmlns:a16="http://schemas.microsoft.com/office/drawing/2014/main" id="{184ABBA5-B22B-7549-A08F-75DDC8992E63}"/>
              </a:ext>
            </a:extLst>
          </p:cNvPr>
          <p:cNvGraphicFramePr>
            <a:graphicFrameLocks noGrp="1"/>
          </p:cNvGraphicFramePr>
          <p:nvPr userDrawn="1">
            <p:extLst>
              <p:ext uri="{D42A27DB-BD31-4B8C-83A1-F6EECF244321}">
                <p14:modId xmlns:p14="http://schemas.microsoft.com/office/powerpoint/2010/main" val="1215189087"/>
              </p:ext>
            </p:extLst>
          </p:nvPr>
        </p:nvGraphicFramePr>
        <p:xfrm>
          <a:off x="611187" y="1311274"/>
          <a:ext cx="7921620" cy="3205163"/>
        </p:xfrm>
        <a:graphic>
          <a:graphicData uri="http://schemas.openxmlformats.org/drawingml/2006/table">
            <a:tbl>
              <a:tblPr firstRow="1" bandRow="1">
                <a:tableStyleId>{5C22544A-7EE6-4342-B048-85BDC9FD1C3A}</a:tableStyleId>
              </a:tblPr>
              <a:tblGrid>
                <a:gridCol w="660135">
                  <a:extLst>
                    <a:ext uri="{9D8B030D-6E8A-4147-A177-3AD203B41FA5}">
                      <a16:colId xmlns:a16="http://schemas.microsoft.com/office/drawing/2014/main" val="1679346155"/>
                    </a:ext>
                  </a:extLst>
                </a:gridCol>
                <a:gridCol w="660135">
                  <a:extLst>
                    <a:ext uri="{9D8B030D-6E8A-4147-A177-3AD203B41FA5}">
                      <a16:colId xmlns:a16="http://schemas.microsoft.com/office/drawing/2014/main" val="3933269469"/>
                    </a:ext>
                  </a:extLst>
                </a:gridCol>
                <a:gridCol w="660135">
                  <a:extLst>
                    <a:ext uri="{9D8B030D-6E8A-4147-A177-3AD203B41FA5}">
                      <a16:colId xmlns:a16="http://schemas.microsoft.com/office/drawing/2014/main" val="2854995440"/>
                    </a:ext>
                  </a:extLst>
                </a:gridCol>
                <a:gridCol w="660135">
                  <a:extLst>
                    <a:ext uri="{9D8B030D-6E8A-4147-A177-3AD203B41FA5}">
                      <a16:colId xmlns:a16="http://schemas.microsoft.com/office/drawing/2014/main" val="3561475589"/>
                    </a:ext>
                  </a:extLst>
                </a:gridCol>
                <a:gridCol w="660135">
                  <a:extLst>
                    <a:ext uri="{9D8B030D-6E8A-4147-A177-3AD203B41FA5}">
                      <a16:colId xmlns:a16="http://schemas.microsoft.com/office/drawing/2014/main" val="451666149"/>
                    </a:ext>
                  </a:extLst>
                </a:gridCol>
                <a:gridCol w="660135">
                  <a:extLst>
                    <a:ext uri="{9D8B030D-6E8A-4147-A177-3AD203B41FA5}">
                      <a16:colId xmlns:a16="http://schemas.microsoft.com/office/drawing/2014/main" val="4000997750"/>
                    </a:ext>
                  </a:extLst>
                </a:gridCol>
                <a:gridCol w="660135">
                  <a:extLst>
                    <a:ext uri="{9D8B030D-6E8A-4147-A177-3AD203B41FA5}">
                      <a16:colId xmlns:a16="http://schemas.microsoft.com/office/drawing/2014/main" val="1484676896"/>
                    </a:ext>
                  </a:extLst>
                </a:gridCol>
                <a:gridCol w="660135">
                  <a:extLst>
                    <a:ext uri="{9D8B030D-6E8A-4147-A177-3AD203B41FA5}">
                      <a16:colId xmlns:a16="http://schemas.microsoft.com/office/drawing/2014/main" val="4283219444"/>
                    </a:ext>
                  </a:extLst>
                </a:gridCol>
                <a:gridCol w="660135">
                  <a:extLst>
                    <a:ext uri="{9D8B030D-6E8A-4147-A177-3AD203B41FA5}">
                      <a16:colId xmlns:a16="http://schemas.microsoft.com/office/drawing/2014/main" val="877485618"/>
                    </a:ext>
                  </a:extLst>
                </a:gridCol>
                <a:gridCol w="660135">
                  <a:extLst>
                    <a:ext uri="{9D8B030D-6E8A-4147-A177-3AD203B41FA5}">
                      <a16:colId xmlns:a16="http://schemas.microsoft.com/office/drawing/2014/main" val="3884838168"/>
                    </a:ext>
                  </a:extLst>
                </a:gridCol>
                <a:gridCol w="660135">
                  <a:extLst>
                    <a:ext uri="{9D8B030D-6E8A-4147-A177-3AD203B41FA5}">
                      <a16:colId xmlns:a16="http://schemas.microsoft.com/office/drawing/2014/main" val="4294765368"/>
                    </a:ext>
                  </a:extLst>
                </a:gridCol>
                <a:gridCol w="660135">
                  <a:extLst>
                    <a:ext uri="{9D8B030D-6E8A-4147-A177-3AD203B41FA5}">
                      <a16:colId xmlns:a16="http://schemas.microsoft.com/office/drawing/2014/main" val="3511188612"/>
                    </a:ext>
                  </a:extLst>
                </a:gridCol>
              </a:tblGrid>
              <a:tr h="246551">
                <a:tc>
                  <a:txBody>
                    <a:bodyPr/>
                    <a:lstStyle/>
                    <a:p>
                      <a:pPr algn="ctr"/>
                      <a:r>
                        <a:rPr lang="de-DE" sz="1000" dirty="0"/>
                        <a:t>Jan</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Feb</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März</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April</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Mai</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Juni</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Juli</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Aug</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Sept</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Okt</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Nov</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Dez</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14188550"/>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2681152"/>
                  </a:ext>
                </a:extLst>
              </a:tr>
              <a:tr h="246551">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105801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949181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29741"/>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487860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0285264"/>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213538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9183837"/>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665873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639600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942603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5302213"/>
                  </a:ext>
                </a:extLst>
              </a:tr>
            </a:tbl>
          </a:graphicData>
        </a:graphic>
      </p:graphicFrame>
      <p:sp>
        <p:nvSpPr>
          <p:cNvPr id="8" name="Textplatzhalter 7">
            <a:extLst>
              <a:ext uri="{FF2B5EF4-FFF2-40B4-BE49-F238E27FC236}">
                <a16:creationId xmlns:a16="http://schemas.microsoft.com/office/drawing/2014/main" id="{B1BB235A-09CD-4A41-90B8-540CF54C4AD8}"/>
              </a:ext>
            </a:extLst>
          </p:cNvPr>
          <p:cNvSpPr>
            <a:spLocks noGrp="1"/>
          </p:cNvSpPr>
          <p:nvPr>
            <p:ph type="body" sz="quarter" idx="12"/>
          </p:nvPr>
        </p:nvSpPr>
        <p:spPr>
          <a:xfrm>
            <a:off x="611189" y="1570490"/>
            <a:ext cx="3960812" cy="216000"/>
          </a:xfrm>
          <a:solidFill>
            <a:schemeClr val="accent2">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0" name="Textplatzhalter 7">
            <a:extLst>
              <a:ext uri="{FF2B5EF4-FFF2-40B4-BE49-F238E27FC236}">
                <a16:creationId xmlns:a16="http://schemas.microsoft.com/office/drawing/2014/main" id="{0C4092F6-B46D-6C4E-A547-43623D83A3EE}"/>
              </a:ext>
            </a:extLst>
          </p:cNvPr>
          <p:cNvSpPr>
            <a:spLocks noGrp="1"/>
          </p:cNvSpPr>
          <p:nvPr>
            <p:ph type="body" sz="quarter" idx="13"/>
          </p:nvPr>
        </p:nvSpPr>
        <p:spPr>
          <a:xfrm>
            <a:off x="1272472" y="1818153"/>
            <a:ext cx="3299528"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1" name="Textplatzhalter 7">
            <a:extLst>
              <a:ext uri="{FF2B5EF4-FFF2-40B4-BE49-F238E27FC236}">
                <a16:creationId xmlns:a16="http://schemas.microsoft.com/office/drawing/2014/main" id="{EED637E2-7FD4-7942-B354-B39D2CF315A4}"/>
              </a:ext>
            </a:extLst>
          </p:cNvPr>
          <p:cNvSpPr>
            <a:spLocks noGrp="1"/>
          </p:cNvSpPr>
          <p:nvPr>
            <p:ph type="body" sz="quarter" idx="14"/>
          </p:nvPr>
        </p:nvSpPr>
        <p:spPr>
          <a:xfrm>
            <a:off x="1933755" y="2065812"/>
            <a:ext cx="2638245"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3" name="Textplatzhalter 7">
            <a:extLst>
              <a:ext uri="{FF2B5EF4-FFF2-40B4-BE49-F238E27FC236}">
                <a16:creationId xmlns:a16="http://schemas.microsoft.com/office/drawing/2014/main" id="{96931BF3-A03A-D944-83A1-557B63F462DA}"/>
              </a:ext>
            </a:extLst>
          </p:cNvPr>
          <p:cNvSpPr>
            <a:spLocks noGrp="1"/>
          </p:cNvSpPr>
          <p:nvPr>
            <p:ph type="body" sz="quarter" idx="15"/>
          </p:nvPr>
        </p:nvSpPr>
        <p:spPr>
          <a:xfrm>
            <a:off x="2591595" y="2313402"/>
            <a:ext cx="3960812" cy="216000"/>
          </a:xfrm>
          <a:solidFill>
            <a:schemeClr val="accent3">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4" name="Textplatzhalter 7">
            <a:extLst>
              <a:ext uri="{FF2B5EF4-FFF2-40B4-BE49-F238E27FC236}">
                <a16:creationId xmlns:a16="http://schemas.microsoft.com/office/drawing/2014/main" id="{62B85A41-FCC0-2E44-A0B1-CA16E3C1157D}"/>
              </a:ext>
            </a:extLst>
          </p:cNvPr>
          <p:cNvSpPr>
            <a:spLocks noGrp="1"/>
          </p:cNvSpPr>
          <p:nvPr>
            <p:ph type="body" sz="quarter" idx="16"/>
          </p:nvPr>
        </p:nvSpPr>
        <p:spPr>
          <a:xfrm>
            <a:off x="3257386" y="2556981"/>
            <a:ext cx="329502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5" name="Textplatzhalter 7">
            <a:extLst>
              <a:ext uri="{FF2B5EF4-FFF2-40B4-BE49-F238E27FC236}">
                <a16:creationId xmlns:a16="http://schemas.microsoft.com/office/drawing/2014/main" id="{E206CBFA-E199-5543-87CE-D04FDFE2C545}"/>
              </a:ext>
            </a:extLst>
          </p:cNvPr>
          <p:cNvSpPr>
            <a:spLocks noGrp="1"/>
          </p:cNvSpPr>
          <p:nvPr>
            <p:ph type="body" sz="quarter" idx="17"/>
          </p:nvPr>
        </p:nvSpPr>
        <p:spPr>
          <a:xfrm>
            <a:off x="3915226" y="2804572"/>
            <a:ext cx="263718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6" name="Textplatzhalter 7">
            <a:extLst>
              <a:ext uri="{FF2B5EF4-FFF2-40B4-BE49-F238E27FC236}">
                <a16:creationId xmlns:a16="http://schemas.microsoft.com/office/drawing/2014/main" id="{67E9F959-B51A-6A40-9EAC-67A1D12B8A15}"/>
              </a:ext>
            </a:extLst>
          </p:cNvPr>
          <p:cNvSpPr>
            <a:spLocks noGrp="1"/>
          </p:cNvSpPr>
          <p:nvPr>
            <p:ph type="body" sz="quarter" idx="18"/>
          </p:nvPr>
        </p:nvSpPr>
        <p:spPr>
          <a:xfrm>
            <a:off x="4573066" y="3052303"/>
            <a:ext cx="3960812" cy="216000"/>
          </a:xfrm>
          <a:solidFill>
            <a:schemeClr val="accent4">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7" name="Textplatzhalter 7">
            <a:extLst>
              <a:ext uri="{FF2B5EF4-FFF2-40B4-BE49-F238E27FC236}">
                <a16:creationId xmlns:a16="http://schemas.microsoft.com/office/drawing/2014/main" id="{61FB5028-0EFD-D046-9389-CF55E5C3D94E}"/>
              </a:ext>
            </a:extLst>
          </p:cNvPr>
          <p:cNvSpPr>
            <a:spLocks noGrp="1"/>
          </p:cNvSpPr>
          <p:nvPr>
            <p:ph type="body" sz="quarter" idx="19"/>
          </p:nvPr>
        </p:nvSpPr>
        <p:spPr>
          <a:xfrm>
            <a:off x="4572000" y="3299824"/>
            <a:ext cx="3304038"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8" name="Textplatzhalter 7">
            <a:extLst>
              <a:ext uri="{FF2B5EF4-FFF2-40B4-BE49-F238E27FC236}">
                <a16:creationId xmlns:a16="http://schemas.microsoft.com/office/drawing/2014/main" id="{12C4079C-655F-1F4B-8144-65E126988D62}"/>
              </a:ext>
            </a:extLst>
          </p:cNvPr>
          <p:cNvSpPr>
            <a:spLocks noGrp="1"/>
          </p:cNvSpPr>
          <p:nvPr>
            <p:ph type="body" sz="quarter" idx="20"/>
          </p:nvPr>
        </p:nvSpPr>
        <p:spPr>
          <a:xfrm>
            <a:off x="4571999" y="3543616"/>
            <a:ext cx="2638247"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9" name="Textplatzhalter 7">
            <a:extLst>
              <a:ext uri="{FF2B5EF4-FFF2-40B4-BE49-F238E27FC236}">
                <a16:creationId xmlns:a16="http://schemas.microsoft.com/office/drawing/2014/main" id="{2130953F-4C31-614C-8F6A-04D4DA3760EB}"/>
              </a:ext>
            </a:extLst>
          </p:cNvPr>
          <p:cNvSpPr>
            <a:spLocks noGrp="1"/>
          </p:cNvSpPr>
          <p:nvPr>
            <p:ph type="body" sz="quarter" idx="21"/>
          </p:nvPr>
        </p:nvSpPr>
        <p:spPr>
          <a:xfrm>
            <a:off x="2591595" y="3795144"/>
            <a:ext cx="3960812" cy="216000"/>
          </a:xfrm>
          <a:solidFill>
            <a:schemeClr val="accent6">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30" name="Textplatzhalter 7">
            <a:extLst>
              <a:ext uri="{FF2B5EF4-FFF2-40B4-BE49-F238E27FC236}">
                <a16:creationId xmlns:a16="http://schemas.microsoft.com/office/drawing/2014/main" id="{B8D15682-FA38-0F4B-B7F1-6A30E20A659F}"/>
              </a:ext>
            </a:extLst>
          </p:cNvPr>
          <p:cNvSpPr>
            <a:spLocks noGrp="1"/>
          </p:cNvSpPr>
          <p:nvPr>
            <p:ph type="body" sz="quarter" idx="22"/>
          </p:nvPr>
        </p:nvSpPr>
        <p:spPr>
          <a:xfrm>
            <a:off x="2591595" y="4038795"/>
            <a:ext cx="3302972" cy="216000"/>
          </a:xfrm>
          <a:solidFill>
            <a:schemeClr val="accent6"/>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1" name="Textplatzhalter 7">
            <a:extLst>
              <a:ext uri="{FF2B5EF4-FFF2-40B4-BE49-F238E27FC236}">
                <a16:creationId xmlns:a16="http://schemas.microsoft.com/office/drawing/2014/main" id="{19BDF705-381D-ED4F-A555-80ACD07A3D50}"/>
              </a:ext>
            </a:extLst>
          </p:cNvPr>
          <p:cNvSpPr>
            <a:spLocks noGrp="1"/>
          </p:cNvSpPr>
          <p:nvPr>
            <p:ph type="body" sz="quarter" idx="23"/>
          </p:nvPr>
        </p:nvSpPr>
        <p:spPr>
          <a:xfrm>
            <a:off x="2591595" y="4282446"/>
            <a:ext cx="2645132" cy="216000"/>
          </a:xfrm>
          <a:solidFill>
            <a:schemeClr val="accent6"/>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9FA1B964-0D57-B044-8D5A-6B416731BDD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10174F15-699B-6144-8321-F7A540A79D81}"/>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29696492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laner 1.Quart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07133A-5869-A84A-8FD9-B9B7B7A889B7}"/>
              </a:ext>
            </a:extLst>
          </p:cNvPr>
          <p:cNvSpPr>
            <a:spLocks noGrp="1"/>
          </p:cNvSpPr>
          <p:nvPr>
            <p:ph type="title"/>
          </p:nvPr>
        </p:nvSpPr>
        <p:spPr/>
        <p:txBody>
          <a:bodyPr/>
          <a:lstStyle/>
          <a:p>
            <a:r>
              <a:rPr lang="de-DE" smtClean="0"/>
              <a:t>Titelmasterformat durch Klicken bearbeiten</a:t>
            </a:r>
            <a:endParaRPr lang="de-DE" dirty="0"/>
          </a:p>
        </p:txBody>
      </p:sp>
      <p:graphicFrame>
        <p:nvGraphicFramePr>
          <p:cNvPr id="6" name="Tabelle 6" descr="Monatsplaner 1. Quartal&#10;">
            <a:extLst>
              <a:ext uri="{FF2B5EF4-FFF2-40B4-BE49-F238E27FC236}">
                <a16:creationId xmlns:a16="http://schemas.microsoft.com/office/drawing/2014/main" id="{184ABBA5-B22B-7549-A08F-75DDC8992E63}"/>
              </a:ext>
            </a:extLst>
          </p:cNvPr>
          <p:cNvGraphicFramePr>
            <a:graphicFrameLocks noGrp="1"/>
          </p:cNvGraphicFramePr>
          <p:nvPr userDrawn="1">
            <p:extLst>
              <p:ext uri="{D42A27DB-BD31-4B8C-83A1-F6EECF244321}">
                <p14:modId xmlns:p14="http://schemas.microsoft.com/office/powerpoint/2010/main" val="2626912819"/>
              </p:ext>
            </p:extLst>
          </p:nvPr>
        </p:nvGraphicFramePr>
        <p:xfrm>
          <a:off x="611187" y="1311274"/>
          <a:ext cx="7921620" cy="3205163"/>
        </p:xfrm>
        <a:graphic>
          <a:graphicData uri="http://schemas.openxmlformats.org/drawingml/2006/table">
            <a:tbl>
              <a:tblPr firstRow="1" bandRow="1">
                <a:tableStyleId>{5C22544A-7EE6-4342-B048-85BDC9FD1C3A}</a:tableStyleId>
              </a:tblPr>
              <a:tblGrid>
                <a:gridCol w="660135">
                  <a:extLst>
                    <a:ext uri="{9D8B030D-6E8A-4147-A177-3AD203B41FA5}">
                      <a16:colId xmlns:a16="http://schemas.microsoft.com/office/drawing/2014/main" val="1679346155"/>
                    </a:ext>
                  </a:extLst>
                </a:gridCol>
                <a:gridCol w="660135">
                  <a:extLst>
                    <a:ext uri="{9D8B030D-6E8A-4147-A177-3AD203B41FA5}">
                      <a16:colId xmlns:a16="http://schemas.microsoft.com/office/drawing/2014/main" val="3933269469"/>
                    </a:ext>
                  </a:extLst>
                </a:gridCol>
                <a:gridCol w="660135">
                  <a:extLst>
                    <a:ext uri="{9D8B030D-6E8A-4147-A177-3AD203B41FA5}">
                      <a16:colId xmlns:a16="http://schemas.microsoft.com/office/drawing/2014/main" val="2854995440"/>
                    </a:ext>
                  </a:extLst>
                </a:gridCol>
                <a:gridCol w="660135">
                  <a:extLst>
                    <a:ext uri="{9D8B030D-6E8A-4147-A177-3AD203B41FA5}">
                      <a16:colId xmlns:a16="http://schemas.microsoft.com/office/drawing/2014/main" val="3561475589"/>
                    </a:ext>
                  </a:extLst>
                </a:gridCol>
                <a:gridCol w="660135">
                  <a:extLst>
                    <a:ext uri="{9D8B030D-6E8A-4147-A177-3AD203B41FA5}">
                      <a16:colId xmlns:a16="http://schemas.microsoft.com/office/drawing/2014/main" val="451666149"/>
                    </a:ext>
                  </a:extLst>
                </a:gridCol>
                <a:gridCol w="660135">
                  <a:extLst>
                    <a:ext uri="{9D8B030D-6E8A-4147-A177-3AD203B41FA5}">
                      <a16:colId xmlns:a16="http://schemas.microsoft.com/office/drawing/2014/main" val="4000997750"/>
                    </a:ext>
                  </a:extLst>
                </a:gridCol>
                <a:gridCol w="660135">
                  <a:extLst>
                    <a:ext uri="{9D8B030D-6E8A-4147-A177-3AD203B41FA5}">
                      <a16:colId xmlns:a16="http://schemas.microsoft.com/office/drawing/2014/main" val="1484676896"/>
                    </a:ext>
                  </a:extLst>
                </a:gridCol>
                <a:gridCol w="660135">
                  <a:extLst>
                    <a:ext uri="{9D8B030D-6E8A-4147-A177-3AD203B41FA5}">
                      <a16:colId xmlns:a16="http://schemas.microsoft.com/office/drawing/2014/main" val="4283219444"/>
                    </a:ext>
                  </a:extLst>
                </a:gridCol>
                <a:gridCol w="660135">
                  <a:extLst>
                    <a:ext uri="{9D8B030D-6E8A-4147-A177-3AD203B41FA5}">
                      <a16:colId xmlns:a16="http://schemas.microsoft.com/office/drawing/2014/main" val="877485618"/>
                    </a:ext>
                  </a:extLst>
                </a:gridCol>
                <a:gridCol w="660135">
                  <a:extLst>
                    <a:ext uri="{9D8B030D-6E8A-4147-A177-3AD203B41FA5}">
                      <a16:colId xmlns:a16="http://schemas.microsoft.com/office/drawing/2014/main" val="3884838168"/>
                    </a:ext>
                  </a:extLst>
                </a:gridCol>
                <a:gridCol w="660135">
                  <a:extLst>
                    <a:ext uri="{9D8B030D-6E8A-4147-A177-3AD203B41FA5}">
                      <a16:colId xmlns:a16="http://schemas.microsoft.com/office/drawing/2014/main" val="4294765368"/>
                    </a:ext>
                  </a:extLst>
                </a:gridCol>
                <a:gridCol w="660135">
                  <a:extLst>
                    <a:ext uri="{9D8B030D-6E8A-4147-A177-3AD203B41FA5}">
                      <a16:colId xmlns:a16="http://schemas.microsoft.com/office/drawing/2014/main" val="3511188612"/>
                    </a:ext>
                  </a:extLst>
                </a:gridCol>
              </a:tblGrid>
              <a:tr h="246551">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Jan</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Feb</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März</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extLst>
                  <a:ext uri="{0D108BD9-81ED-4DB2-BD59-A6C34878D82A}">
                    <a16:rowId xmlns:a16="http://schemas.microsoft.com/office/drawing/2014/main" val="3392320417"/>
                  </a:ext>
                </a:extLst>
              </a:tr>
              <a:tr h="246551">
                <a:tc>
                  <a:txBody>
                    <a:bodyPr/>
                    <a:lstStyle/>
                    <a:p>
                      <a:pPr algn="ctr"/>
                      <a:r>
                        <a:rPr lang="de-DE" sz="1000" b="1" dirty="0">
                          <a:solidFill>
                            <a:schemeClr val="bg1"/>
                          </a:solidFill>
                        </a:rPr>
                        <a:t>1</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 </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 </a:t>
                      </a:r>
                    </a:p>
                  </a:txBody>
                  <a:tcPr>
                    <a:lnL w="6350" cap="flat" cmpd="sng" algn="ctr">
                      <a:solidFill>
                        <a:schemeClr val="bg1">
                          <a:lumMod val="8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5 </a:t>
                      </a:r>
                    </a:p>
                  </a:txBody>
                  <a:tcPr>
                    <a:lnL w="12700" cap="flat" cmpd="sng" algn="ctr">
                      <a:solidFill>
                        <a:schemeClr val="bg1"/>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6 </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7 </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8 </a:t>
                      </a:r>
                    </a:p>
                  </a:txBody>
                  <a:tcPr>
                    <a:lnL w="6350" cap="flat" cmpd="sng" algn="ctr">
                      <a:solidFill>
                        <a:schemeClr val="bg1">
                          <a:lumMod val="8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9</a:t>
                      </a:r>
                    </a:p>
                  </a:txBody>
                  <a:tcPr>
                    <a:lnL w="12700" cap="flat" cmpd="sng" algn="ctr">
                      <a:solidFill>
                        <a:schemeClr val="bg1"/>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10</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11</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12</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014188550"/>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2681152"/>
                  </a:ext>
                </a:extLst>
              </a:tr>
              <a:tr h="246551">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105801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949181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29741"/>
                  </a:ext>
                </a:extLst>
              </a:tr>
              <a:tr h="246551">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487860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0285264"/>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213538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9183837"/>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665873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639600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4411551"/>
                  </a:ext>
                </a:extLst>
              </a:tr>
            </a:tbl>
          </a:graphicData>
        </a:graphic>
      </p:graphicFrame>
      <p:sp>
        <p:nvSpPr>
          <p:cNvPr id="8" name="Textplatzhalter 7">
            <a:extLst>
              <a:ext uri="{FF2B5EF4-FFF2-40B4-BE49-F238E27FC236}">
                <a16:creationId xmlns:a16="http://schemas.microsoft.com/office/drawing/2014/main" id="{B1BB235A-09CD-4A41-90B8-540CF54C4AD8}"/>
              </a:ext>
            </a:extLst>
          </p:cNvPr>
          <p:cNvSpPr>
            <a:spLocks noGrp="1"/>
          </p:cNvSpPr>
          <p:nvPr>
            <p:ph type="body" sz="quarter" idx="12"/>
          </p:nvPr>
        </p:nvSpPr>
        <p:spPr>
          <a:xfrm>
            <a:off x="611189" y="2072294"/>
            <a:ext cx="3960812" cy="216000"/>
          </a:xfrm>
          <a:solidFill>
            <a:schemeClr val="accent2">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0" name="Textplatzhalter 7">
            <a:extLst>
              <a:ext uri="{FF2B5EF4-FFF2-40B4-BE49-F238E27FC236}">
                <a16:creationId xmlns:a16="http://schemas.microsoft.com/office/drawing/2014/main" id="{0C4092F6-B46D-6C4E-A547-43623D83A3EE}"/>
              </a:ext>
            </a:extLst>
          </p:cNvPr>
          <p:cNvSpPr>
            <a:spLocks noGrp="1"/>
          </p:cNvSpPr>
          <p:nvPr>
            <p:ph type="body" sz="quarter" idx="13"/>
          </p:nvPr>
        </p:nvSpPr>
        <p:spPr>
          <a:xfrm>
            <a:off x="1272472" y="2319957"/>
            <a:ext cx="3299528"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1" name="Textplatzhalter 7">
            <a:extLst>
              <a:ext uri="{FF2B5EF4-FFF2-40B4-BE49-F238E27FC236}">
                <a16:creationId xmlns:a16="http://schemas.microsoft.com/office/drawing/2014/main" id="{EED637E2-7FD4-7942-B354-B39D2CF315A4}"/>
              </a:ext>
            </a:extLst>
          </p:cNvPr>
          <p:cNvSpPr>
            <a:spLocks noGrp="1"/>
          </p:cNvSpPr>
          <p:nvPr>
            <p:ph type="body" sz="quarter" idx="14"/>
          </p:nvPr>
        </p:nvSpPr>
        <p:spPr>
          <a:xfrm>
            <a:off x="1933755" y="2567616"/>
            <a:ext cx="2638245"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3" name="Textplatzhalter 7">
            <a:extLst>
              <a:ext uri="{FF2B5EF4-FFF2-40B4-BE49-F238E27FC236}">
                <a16:creationId xmlns:a16="http://schemas.microsoft.com/office/drawing/2014/main" id="{96931BF3-A03A-D944-83A1-557B63F462DA}"/>
              </a:ext>
            </a:extLst>
          </p:cNvPr>
          <p:cNvSpPr>
            <a:spLocks noGrp="1"/>
          </p:cNvSpPr>
          <p:nvPr>
            <p:ph type="body" sz="quarter" idx="15"/>
          </p:nvPr>
        </p:nvSpPr>
        <p:spPr>
          <a:xfrm>
            <a:off x="2591595" y="2815206"/>
            <a:ext cx="3960812" cy="216000"/>
          </a:xfrm>
          <a:solidFill>
            <a:schemeClr val="accent3">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4" name="Textplatzhalter 7">
            <a:extLst>
              <a:ext uri="{FF2B5EF4-FFF2-40B4-BE49-F238E27FC236}">
                <a16:creationId xmlns:a16="http://schemas.microsoft.com/office/drawing/2014/main" id="{62B85A41-FCC0-2E44-A0B1-CA16E3C1157D}"/>
              </a:ext>
            </a:extLst>
          </p:cNvPr>
          <p:cNvSpPr>
            <a:spLocks noGrp="1"/>
          </p:cNvSpPr>
          <p:nvPr>
            <p:ph type="body" sz="quarter" idx="16"/>
          </p:nvPr>
        </p:nvSpPr>
        <p:spPr>
          <a:xfrm>
            <a:off x="3257386" y="3058785"/>
            <a:ext cx="329502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5" name="Textplatzhalter 7">
            <a:extLst>
              <a:ext uri="{FF2B5EF4-FFF2-40B4-BE49-F238E27FC236}">
                <a16:creationId xmlns:a16="http://schemas.microsoft.com/office/drawing/2014/main" id="{E206CBFA-E199-5543-87CE-D04FDFE2C545}"/>
              </a:ext>
            </a:extLst>
          </p:cNvPr>
          <p:cNvSpPr>
            <a:spLocks noGrp="1"/>
          </p:cNvSpPr>
          <p:nvPr>
            <p:ph type="body" sz="quarter" idx="17"/>
          </p:nvPr>
        </p:nvSpPr>
        <p:spPr>
          <a:xfrm>
            <a:off x="3915226" y="3306376"/>
            <a:ext cx="263718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6" name="Textplatzhalter 7">
            <a:extLst>
              <a:ext uri="{FF2B5EF4-FFF2-40B4-BE49-F238E27FC236}">
                <a16:creationId xmlns:a16="http://schemas.microsoft.com/office/drawing/2014/main" id="{67E9F959-B51A-6A40-9EAC-67A1D12B8A15}"/>
              </a:ext>
            </a:extLst>
          </p:cNvPr>
          <p:cNvSpPr>
            <a:spLocks noGrp="1"/>
          </p:cNvSpPr>
          <p:nvPr>
            <p:ph type="body" sz="quarter" idx="18"/>
          </p:nvPr>
        </p:nvSpPr>
        <p:spPr>
          <a:xfrm>
            <a:off x="4573066" y="3554107"/>
            <a:ext cx="3960812" cy="216000"/>
          </a:xfrm>
          <a:solidFill>
            <a:schemeClr val="accent4">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7" name="Textplatzhalter 7">
            <a:extLst>
              <a:ext uri="{FF2B5EF4-FFF2-40B4-BE49-F238E27FC236}">
                <a16:creationId xmlns:a16="http://schemas.microsoft.com/office/drawing/2014/main" id="{61FB5028-0EFD-D046-9389-CF55E5C3D94E}"/>
              </a:ext>
            </a:extLst>
          </p:cNvPr>
          <p:cNvSpPr>
            <a:spLocks noGrp="1"/>
          </p:cNvSpPr>
          <p:nvPr>
            <p:ph type="body" sz="quarter" idx="19"/>
          </p:nvPr>
        </p:nvSpPr>
        <p:spPr>
          <a:xfrm>
            <a:off x="4572000" y="3801628"/>
            <a:ext cx="3304038"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8" name="Textplatzhalter 7">
            <a:extLst>
              <a:ext uri="{FF2B5EF4-FFF2-40B4-BE49-F238E27FC236}">
                <a16:creationId xmlns:a16="http://schemas.microsoft.com/office/drawing/2014/main" id="{12C4079C-655F-1F4B-8144-65E126988D62}"/>
              </a:ext>
            </a:extLst>
          </p:cNvPr>
          <p:cNvSpPr>
            <a:spLocks noGrp="1"/>
          </p:cNvSpPr>
          <p:nvPr>
            <p:ph type="body" sz="quarter" idx="20"/>
          </p:nvPr>
        </p:nvSpPr>
        <p:spPr>
          <a:xfrm>
            <a:off x="4571999" y="4045420"/>
            <a:ext cx="2638247"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9FA1B964-0D57-B044-8D5A-6B416731BDD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10174F15-699B-6144-8321-F7A540A79D81}"/>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2205895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ternative Titelfolie ohne Bild">
    <p:spTree>
      <p:nvGrpSpPr>
        <p:cNvPr id="1" name=""/>
        <p:cNvGrpSpPr/>
        <p:nvPr/>
      </p:nvGrpSpPr>
      <p:grpSpPr>
        <a:xfrm>
          <a:off x="0" y="0"/>
          <a:ext cx="0" cy="0"/>
          <a:chOff x="0" y="0"/>
          <a:chExt cx="0" cy="0"/>
        </a:xfrm>
      </p:grpSpPr>
      <p:sp>
        <p:nvSpPr>
          <p:cNvPr id="10" name="Rechteck 9">
            <a:extLst>
              <a:ext uri="{FF2B5EF4-FFF2-40B4-BE49-F238E27FC236}">
                <a16:creationId xmlns:a16="http://schemas.microsoft.com/office/drawing/2014/main" id="{711985B0-A015-0F4D-AC35-099C9CED4F17}"/>
              </a:ext>
              <a:ext uri="{C183D7F6-B498-43B3-948B-1728B52AA6E4}">
                <adec:decorative xmlns="" xmlns:adec="http://schemas.microsoft.com/office/drawing/2017/decorative" val="1"/>
              </a:ext>
            </a:extLst>
          </p:cNvPr>
          <p:cNvSpPr/>
          <p:nvPr userDrawn="1"/>
        </p:nvSpPr>
        <p:spPr>
          <a:xfrm>
            <a:off x="7555832" y="-1"/>
            <a:ext cx="1588168" cy="51435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11CF3FE9-6BF5-0C4F-9280-389C68253A9A}"/>
              </a:ext>
            </a:extLst>
          </p:cNvPr>
          <p:cNvSpPr>
            <a:spLocks noGrp="1"/>
          </p:cNvSpPr>
          <p:nvPr>
            <p:ph type="ctrTitle"/>
          </p:nvPr>
        </p:nvSpPr>
        <p:spPr>
          <a:xfrm>
            <a:off x="611188" y="3236259"/>
            <a:ext cx="4570412" cy="923365"/>
          </a:xfrm>
        </p:spPr>
        <p:txBody>
          <a:bodyPr anchor="b"/>
          <a:lstStyle>
            <a:lvl1pPr algn="l">
              <a:defRPr sz="2000" baseline="0">
                <a:solidFill>
                  <a:schemeClr val="tx1"/>
                </a:solidFill>
              </a:defRPr>
            </a:lvl1pPr>
          </a:lstStyle>
          <a:p>
            <a:r>
              <a:rPr lang="de-DE" smtClean="0"/>
              <a:t>Titelmasterformat durch Klicken bearbeiten</a:t>
            </a:r>
            <a:endParaRPr lang="de-DE" dirty="0"/>
          </a:p>
        </p:txBody>
      </p:sp>
      <p:sp>
        <p:nvSpPr>
          <p:cNvPr id="3" name="Untertitel 2">
            <a:extLst>
              <a:ext uri="{FF2B5EF4-FFF2-40B4-BE49-F238E27FC236}">
                <a16:creationId xmlns:a16="http://schemas.microsoft.com/office/drawing/2014/main" id="{A3F83957-BB45-FD42-8001-04B3F0FCEAE7}"/>
              </a:ext>
            </a:extLst>
          </p:cNvPr>
          <p:cNvSpPr>
            <a:spLocks noGrp="1"/>
          </p:cNvSpPr>
          <p:nvPr>
            <p:ph type="subTitle" idx="1" hasCustomPrompt="1"/>
          </p:nvPr>
        </p:nvSpPr>
        <p:spPr>
          <a:xfrm>
            <a:off x="611188" y="4329954"/>
            <a:ext cx="4570412" cy="546845"/>
          </a:xfrm>
        </p:spPr>
        <p:txBody>
          <a:bodyPr/>
          <a:lstStyle>
            <a:lvl1pPr marL="0" indent="0" algn="l">
              <a:spcBef>
                <a:spcPts val="0"/>
              </a:spcBef>
              <a:buNone/>
              <a:defRPr sz="1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Maximilian Mustermann | Funktion</a:t>
            </a:r>
          </a:p>
          <a:p>
            <a:r>
              <a:rPr lang="de-DE" dirty="0"/>
              <a:t>00.00.0000 | Wien</a:t>
            </a:r>
          </a:p>
        </p:txBody>
      </p:sp>
      <p:pic>
        <p:nvPicPr>
          <p:cNvPr id="8" name="Grafik 7" descr="FFG Logo">
            <a:extLst>
              <a:ext uri="{FF2B5EF4-FFF2-40B4-BE49-F238E27FC236}">
                <a16:creationId xmlns:a16="http://schemas.microsoft.com/office/drawing/2014/main" id="{43903AAA-4E9E-D245-9715-604A3419AA57}"/>
              </a:ext>
              <a:ext uri="{C183D7F6-B498-43B3-948B-1728B52AA6E4}">
                <adec:decorative xmlns="" xmlns:adec="http://schemas.microsoft.com/office/drawing/2017/decorative" val="0"/>
              </a:ext>
            </a:extLst>
          </p:cNvPr>
          <p:cNvPicPr>
            <a:picLocks noChangeAspect="1"/>
          </p:cNvPicPr>
          <p:nvPr userDrawn="1"/>
        </p:nvPicPr>
        <p:blipFill>
          <a:blip r:embed="rId2" cstate="print">
            <a:alphaModFix/>
            <a:extLst>
              <a:ext uri="{28A0092B-C50C-407E-A947-70E740481C1C}">
                <a14:useLocalDpi xmlns:a14="http://schemas.microsoft.com/office/drawing/2010/main"/>
              </a:ext>
            </a:extLst>
          </a:blip>
          <a:stretch>
            <a:fillRect/>
          </a:stretch>
        </p:blipFill>
        <p:spPr>
          <a:xfrm>
            <a:off x="7366313" y="3335776"/>
            <a:ext cx="1382400" cy="558204"/>
          </a:xfrm>
          <a:prstGeom prst="rect">
            <a:avLst/>
          </a:prstGeom>
        </p:spPr>
      </p:pic>
    </p:spTree>
    <p:extLst>
      <p:ext uri="{BB962C8B-B14F-4D97-AF65-F5344CB8AC3E}">
        <p14:creationId xmlns:p14="http://schemas.microsoft.com/office/powerpoint/2010/main" val="27147442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laner 2.Quart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07133A-5869-A84A-8FD9-B9B7B7A889B7}"/>
              </a:ext>
            </a:extLst>
          </p:cNvPr>
          <p:cNvSpPr>
            <a:spLocks noGrp="1"/>
          </p:cNvSpPr>
          <p:nvPr>
            <p:ph type="title"/>
          </p:nvPr>
        </p:nvSpPr>
        <p:spPr/>
        <p:txBody>
          <a:bodyPr/>
          <a:lstStyle/>
          <a:p>
            <a:r>
              <a:rPr lang="de-DE" smtClean="0"/>
              <a:t>Titelmasterformat durch Klicken bearbeiten</a:t>
            </a:r>
            <a:endParaRPr lang="de-DE" dirty="0"/>
          </a:p>
        </p:txBody>
      </p:sp>
      <p:graphicFrame>
        <p:nvGraphicFramePr>
          <p:cNvPr id="6" name="Tabelle 6" descr="Monatsplaner 2. Quartal&#10;">
            <a:extLst>
              <a:ext uri="{FF2B5EF4-FFF2-40B4-BE49-F238E27FC236}">
                <a16:creationId xmlns:a16="http://schemas.microsoft.com/office/drawing/2014/main" id="{184ABBA5-B22B-7549-A08F-75DDC8992E63}"/>
              </a:ext>
            </a:extLst>
          </p:cNvPr>
          <p:cNvGraphicFramePr>
            <a:graphicFrameLocks noGrp="1"/>
          </p:cNvGraphicFramePr>
          <p:nvPr userDrawn="1">
            <p:extLst>
              <p:ext uri="{D42A27DB-BD31-4B8C-83A1-F6EECF244321}">
                <p14:modId xmlns:p14="http://schemas.microsoft.com/office/powerpoint/2010/main" val="2860131188"/>
              </p:ext>
            </p:extLst>
          </p:nvPr>
        </p:nvGraphicFramePr>
        <p:xfrm>
          <a:off x="611187" y="1311274"/>
          <a:ext cx="7921620" cy="3205163"/>
        </p:xfrm>
        <a:graphic>
          <a:graphicData uri="http://schemas.openxmlformats.org/drawingml/2006/table">
            <a:tbl>
              <a:tblPr firstRow="1" bandRow="1">
                <a:tableStyleId>{5C22544A-7EE6-4342-B048-85BDC9FD1C3A}</a:tableStyleId>
              </a:tblPr>
              <a:tblGrid>
                <a:gridCol w="660135">
                  <a:extLst>
                    <a:ext uri="{9D8B030D-6E8A-4147-A177-3AD203B41FA5}">
                      <a16:colId xmlns:a16="http://schemas.microsoft.com/office/drawing/2014/main" val="1679346155"/>
                    </a:ext>
                  </a:extLst>
                </a:gridCol>
                <a:gridCol w="660135">
                  <a:extLst>
                    <a:ext uri="{9D8B030D-6E8A-4147-A177-3AD203B41FA5}">
                      <a16:colId xmlns:a16="http://schemas.microsoft.com/office/drawing/2014/main" val="3933269469"/>
                    </a:ext>
                  </a:extLst>
                </a:gridCol>
                <a:gridCol w="660135">
                  <a:extLst>
                    <a:ext uri="{9D8B030D-6E8A-4147-A177-3AD203B41FA5}">
                      <a16:colId xmlns:a16="http://schemas.microsoft.com/office/drawing/2014/main" val="2854995440"/>
                    </a:ext>
                  </a:extLst>
                </a:gridCol>
                <a:gridCol w="660135">
                  <a:extLst>
                    <a:ext uri="{9D8B030D-6E8A-4147-A177-3AD203B41FA5}">
                      <a16:colId xmlns:a16="http://schemas.microsoft.com/office/drawing/2014/main" val="3561475589"/>
                    </a:ext>
                  </a:extLst>
                </a:gridCol>
                <a:gridCol w="660135">
                  <a:extLst>
                    <a:ext uri="{9D8B030D-6E8A-4147-A177-3AD203B41FA5}">
                      <a16:colId xmlns:a16="http://schemas.microsoft.com/office/drawing/2014/main" val="451666149"/>
                    </a:ext>
                  </a:extLst>
                </a:gridCol>
                <a:gridCol w="660135">
                  <a:extLst>
                    <a:ext uri="{9D8B030D-6E8A-4147-A177-3AD203B41FA5}">
                      <a16:colId xmlns:a16="http://schemas.microsoft.com/office/drawing/2014/main" val="4000997750"/>
                    </a:ext>
                  </a:extLst>
                </a:gridCol>
                <a:gridCol w="660135">
                  <a:extLst>
                    <a:ext uri="{9D8B030D-6E8A-4147-A177-3AD203B41FA5}">
                      <a16:colId xmlns:a16="http://schemas.microsoft.com/office/drawing/2014/main" val="1484676896"/>
                    </a:ext>
                  </a:extLst>
                </a:gridCol>
                <a:gridCol w="660135">
                  <a:extLst>
                    <a:ext uri="{9D8B030D-6E8A-4147-A177-3AD203B41FA5}">
                      <a16:colId xmlns:a16="http://schemas.microsoft.com/office/drawing/2014/main" val="4283219444"/>
                    </a:ext>
                  </a:extLst>
                </a:gridCol>
                <a:gridCol w="660135">
                  <a:extLst>
                    <a:ext uri="{9D8B030D-6E8A-4147-A177-3AD203B41FA5}">
                      <a16:colId xmlns:a16="http://schemas.microsoft.com/office/drawing/2014/main" val="877485618"/>
                    </a:ext>
                  </a:extLst>
                </a:gridCol>
                <a:gridCol w="660135">
                  <a:extLst>
                    <a:ext uri="{9D8B030D-6E8A-4147-A177-3AD203B41FA5}">
                      <a16:colId xmlns:a16="http://schemas.microsoft.com/office/drawing/2014/main" val="3884838168"/>
                    </a:ext>
                  </a:extLst>
                </a:gridCol>
                <a:gridCol w="660135">
                  <a:extLst>
                    <a:ext uri="{9D8B030D-6E8A-4147-A177-3AD203B41FA5}">
                      <a16:colId xmlns:a16="http://schemas.microsoft.com/office/drawing/2014/main" val="4294765368"/>
                    </a:ext>
                  </a:extLst>
                </a:gridCol>
                <a:gridCol w="660135">
                  <a:extLst>
                    <a:ext uri="{9D8B030D-6E8A-4147-A177-3AD203B41FA5}">
                      <a16:colId xmlns:a16="http://schemas.microsoft.com/office/drawing/2014/main" val="3511188612"/>
                    </a:ext>
                  </a:extLst>
                </a:gridCol>
              </a:tblGrid>
              <a:tr h="246551">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Apr</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Mai</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Juni</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extLst>
                  <a:ext uri="{0D108BD9-81ED-4DB2-BD59-A6C34878D82A}">
                    <a16:rowId xmlns:a16="http://schemas.microsoft.com/office/drawing/2014/main" val="3392320417"/>
                  </a:ext>
                </a:extLst>
              </a:tr>
              <a:tr h="246551">
                <a:tc>
                  <a:txBody>
                    <a:bodyPr/>
                    <a:lstStyle/>
                    <a:p>
                      <a:pPr algn="ctr"/>
                      <a:r>
                        <a:rPr lang="de-DE" sz="1000" b="1" dirty="0">
                          <a:solidFill>
                            <a:schemeClr val="bg1"/>
                          </a:solidFill>
                        </a:rPr>
                        <a:t>13</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14</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15</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16</a:t>
                      </a:r>
                    </a:p>
                  </a:txBody>
                  <a:tcPr>
                    <a:lnL w="6350" cap="flat" cmpd="sng" algn="ctr">
                      <a:solidFill>
                        <a:schemeClr val="bg1">
                          <a:lumMod val="8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17</a:t>
                      </a:r>
                    </a:p>
                  </a:txBody>
                  <a:tcPr>
                    <a:lnL w="12700" cap="flat" cmpd="sng" algn="ctr">
                      <a:solidFill>
                        <a:schemeClr val="bg1"/>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18</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19</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20</a:t>
                      </a:r>
                    </a:p>
                  </a:txBody>
                  <a:tcPr>
                    <a:lnL w="6350" cap="flat" cmpd="sng" algn="ctr">
                      <a:solidFill>
                        <a:schemeClr val="bg1">
                          <a:lumMod val="8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21</a:t>
                      </a:r>
                    </a:p>
                  </a:txBody>
                  <a:tcPr>
                    <a:lnL w="12700" cap="flat" cmpd="sng" algn="ctr">
                      <a:solidFill>
                        <a:schemeClr val="bg1"/>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22</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23</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24</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014188550"/>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2681152"/>
                  </a:ext>
                </a:extLst>
              </a:tr>
              <a:tr h="246551">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105801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949181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29741"/>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487860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0285264"/>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213538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9183837"/>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665873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639600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4411551"/>
                  </a:ext>
                </a:extLst>
              </a:tr>
            </a:tbl>
          </a:graphicData>
        </a:graphic>
      </p:graphicFrame>
      <p:sp>
        <p:nvSpPr>
          <p:cNvPr id="8" name="Textplatzhalter 7">
            <a:extLst>
              <a:ext uri="{FF2B5EF4-FFF2-40B4-BE49-F238E27FC236}">
                <a16:creationId xmlns:a16="http://schemas.microsoft.com/office/drawing/2014/main" id="{B1BB235A-09CD-4A41-90B8-540CF54C4AD8}"/>
              </a:ext>
            </a:extLst>
          </p:cNvPr>
          <p:cNvSpPr>
            <a:spLocks noGrp="1"/>
          </p:cNvSpPr>
          <p:nvPr>
            <p:ph type="body" sz="quarter" idx="12"/>
          </p:nvPr>
        </p:nvSpPr>
        <p:spPr>
          <a:xfrm>
            <a:off x="611189" y="2072294"/>
            <a:ext cx="3960812" cy="216000"/>
          </a:xfrm>
          <a:solidFill>
            <a:schemeClr val="accent2">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0" name="Textplatzhalter 7">
            <a:extLst>
              <a:ext uri="{FF2B5EF4-FFF2-40B4-BE49-F238E27FC236}">
                <a16:creationId xmlns:a16="http://schemas.microsoft.com/office/drawing/2014/main" id="{0C4092F6-B46D-6C4E-A547-43623D83A3EE}"/>
              </a:ext>
            </a:extLst>
          </p:cNvPr>
          <p:cNvSpPr>
            <a:spLocks noGrp="1"/>
          </p:cNvSpPr>
          <p:nvPr>
            <p:ph type="body" sz="quarter" idx="13"/>
          </p:nvPr>
        </p:nvSpPr>
        <p:spPr>
          <a:xfrm>
            <a:off x="1272472" y="2319957"/>
            <a:ext cx="3299528"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1" name="Textplatzhalter 7">
            <a:extLst>
              <a:ext uri="{FF2B5EF4-FFF2-40B4-BE49-F238E27FC236}">
                <a16:creationId xmlns:a16="http://schemas.microsoft.com/office/drawing/2014/main" id="{EED637E2-7FD4-7942-B354-B39D2CF315A4}"/>
              </a:ext>
            </a:extLst>
          </p:cNvPr>
          <p:cNvSpPr>
            <a:spLocks noGrp="1"/>
          </p:cNvSpPr>
          <p:nvPr>
            <p:ph type="body" sz="quarter" idx="14"/>
          </p:nvPr>
        </p:nvSpPr>
        <p:spPr>
          <a:xfrm>
            <a:off x="1933755" y="2567616"/>
            <a:ext cx="2638245"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3" name="Textplatzhalter 7">
            <a:extLst>
              <a:ext uri="{FF2B5EF4-FFF2-40B4-BE49-F238E27FC236}">
                <a16:creationId xmlns:a16="http://schemas.microsoft.com/office/drawing/2014/main" id="{96931BF3-A03A-D944-83A1-557B63F462DA}"/>
              </a:ext>
            </a:extLst>
          </p:cNvPr>
          <p:cNvSpPr>
            <a:spLocks noGrp="1"/>
          </p:cNvSpPr>
          <p:nvPr>
            <p:ph type="body" sz="quarter" idx="15"/>
          </p:nvPr>
        </p:nvSpPr>
        <p:spPr>
          <a:xfrm>
            <a:off x="2591595" y="2815206"/>
            <a:ext cx="3960812" cy="216000"/>
          </a:xfrm>
          <a:solidFill>
            <a:schemeClr val="accent3">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4" name="Textplatzhalter 7">
            <a:extLst>
              <a:ext uri="{FF2B5EF4-FFF2-40B4-BE49-F238E27FC236}">
                <a16:creationId xmlns:a16="http://schemas.microsoft.com/office/drawing/2014/main" id="{62B85A41-FCC0-2E44-A0B1-CA16E3C1157D}"/>
              </a:ext>
            </a:extLst>
          </p:cNvPr>
          <p:cNvSpPr>
            <a:spLocks noGrp="1"/>
          </p:cNvSpPr>
          <p:nvPr>
            <p:ph type="body" sz="quarter" idx="16"/>
          </p:nvPr>
        </p:nvSpPr>
        <p:spPr>
          <a:xfrm>
            <a:off x="3257386" y="3058785"/>
            <a:ext cx="329502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5" name="Textplatzhalter 7">
            <a:extLst>
              <a:ext uri="{FF2B5EF4-FFF2-40B4-BE49-F238E27FC236}">
                <a16:creationId xmlns:a16="http://schemas.microsoft.com/office/drawing/2014/main" id="{E206CBFA-E199-5543-87CE-D04FDFE2C545}"/>
              </a:ext>
            </a:extLst>
          </p:cNvPr>
          <p:cNvSpPr>
            <a:spLocks noGrp="1"/>
          </p:cNvSpPr>
          <p:nvPr>
            <p:ph type="body" sz="quarter" idx="17"/>
          </p:nvPr>
        </p:nvSpPr>
        <p:spPr>
          <a:xfrm>
            <a:off x="3915226" y="3306376"/>
            <a:ext cx="263718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6" name="Textplatzhalter 7">
            <a:extLst>
              <a:ext uri="{FF2B5EF4-FFF2-40B4-BE49-F238E27FC236}">
                <a16:creationId xmlns:a16="http://schemas.microsoft.com/office/drawing/2014/main" id="{67E9F959-B51A-6A40-9EAC-67A1D12B8A15}"/>
              </a:ext>
            </a:extLst>
          </p:cNvPr>
          <p:cNvSpPr>
            <a:spLocks noGrp="1"/>
          </p:cNvSpPr>
          <p:nvPr>
            <p:ph type="body" sz="quarter" idx="18"/>
          </p:nvPr>
        </p:nvSpPr>
        <p:spPr>
          <a:xfrm>
            <a:off x="4573066" y="3554107"/>
            <a:ext cx="3960812" cy="216000"/>
          </a:xfrm>
          <a:solidFill>
            <a:schemeClr val="accent4">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7" name="Textplatzhalter 7">
            <a:extLst>
              <a:ext uri="{FF2B5EF4-FFF2-40B4-BE49-F238E27FC236}">
                <a16:creationId xmlns:a16="http://schemas.microsoft.com/office/drawing/2014/main" id="{61FB5028-0EFD-D046-9389-CF55E5C3D94E}"/>
              </a:ext>
            </a:extLst>
          </p:cNvPr>
          <p:cNvSpPr>
            <a:spLocks noGrp="1"/>
          </p:cNvSpPr>
          <p:nvPr>
            <p:ph type="body" sz="quarter" idx="19"/>
          </p:nvPr>
        </p:nvSpPr>
        <p:spPr>
          <a:xfrm>
            <a:off x="4572000" y="3801628"/>
            <a:ext cx="3304038"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8" name="Textplatzhalter 7">
            <a:extLst>
              <a:ext uri="{FF2B5EF4-FFF2-40B4-BE49-F238E27FC236}">
                <a16:creationId xmlns:a16="http://schemas.microsoft.com/office/drawing/2014/main" id="{12C4079C-655F-1F4B-8144-65E126988D62}"/>
              </a:ext>
            </a:extLst>
          </p:cNvPr>
          <p:cNvSpPr>
            <a:spLocks noGrp="1"/>
          </p:cNvSpPr>
          <p:nvPr>
            <p:ph type="body" sz="quarter" idx="20"/>
          </p:nvPr>
        </p:nvSpPr>
        <p:spPr>
          <a:xfrm>
            <a:off x="4571999" y="4045420"/>
            <a:ext cx="2638247"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9FA1B964-0D57-B044-8D5A-6B416731BDD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10174F15-699B-6144-8321-F7A540A79D81}"/>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29240837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laner 3.Quart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07133A-5869-A84A-8FD9-B9B7B7A889B7}"/>
              </a:ext>
            </a:extLst>
          </p:cNvPr>
          <p:cNvSpPr>
            <a:spLocks noGrp="1"/>
          </p:cNvSpPr>
          <p:nvPr>
            <p:ph type="title"/>
          </p:nvPr>
        </p:nvSpPr>
        <p:spPr/>
        <p:txBody>
          <a:bodyPr/>
          <a:lstStyle/>
          <a:p>
            <a:r>
              <a:rPr lang="de-DE" smtClean="0"/>
              <a:t>Titelmasterformat durch Klicken bearbeiten</a:t>
            </a:r>
            <a:endParaRPr lang="de-DE" dirty="0"/>
          </a:p>
        </p:txBody>
      </p:sp>
      <p:graphicFrame>
        <p:nvGraphicFramePr>
          <p:cNvPr id="6" name="Tabelle 6" descr="Monatsplaner 3. Quartal&#10;">
            <a:extLst>
              <a:ext uri="{FF2B5EF4-FFF2-40B4-BE49-F238E27FC236}">
                <a16:creationId xmlns:a16="http://schemas.microsoft.com/office/drawing/2014/main" id="{184ABBA5-B22B-7549-A08F-75DDC8992E63}"/>
              </a:ext>
            </a:extLst>
          </p:cNvPr>
          <p:cNvGraphicFramePr>
            <a:graphicFrameLocks noGrp="1"/>
          </p:cNvGraphicFramePr>
          <p:nvPr userDrawn="1">
            <p:extLst>
              <p:ext uri="{D42A27DB-BD31-4B8C-83A1-F6EECF244321}">
                <p14:modId xmlns:p14="http://schemas.microsoft.com/office/powerpoint/2010/main" val="3353932617"/>
              </p:ext>
            </p:extLst>
          </p:nvPr>
        </p:nvGraphicFramePr>
        <p:xfrm>
          <a:off x="611187" y="1311274"/>
          <a:ext cx="7921620" cy="3205163"/>
        </p:xfrm>
        <a:graphic>
          <a:graphicData uri="http://schemas.openxmlformats.org/drawingml/2006/table">
            <a:tbl>
              <a:tblPr firstRow="1" bandRow="1">
                <a:tableStyleId>{5C22544A-7EE6-4342-B048-85BDC9FD1C3A}</a:tableStyleId>
              </a:tblPr>
              <a:tblGrid>
                <a:gridCol w="660135">
                  <a:extLst>
                    <a:ext uri="{9D8B030D-6E8A-4147-A177-3AD203B41FA5}">
                      <a16:colId xmlns:a16="http://schemas.microsoft.com/office/drawing/2014/main" val="1679346155"/>
                    </a:ext>
                  </a:extLst>
                </a:gridCol>
                <a:gridCol w="660135">
                  <a:extLst>
                    <a:ext uri="{9D8B030D-6E8A-4147-A177-3AD203B41FA5}">
                      <a16:colId xmlns:a16="http://schemas.microsoft.com/office/drawing/2014/main" val="3933269469"/>
                    </a:ext>
                  </a:extLst>
                </a:gridCol>
                <a:gridCol w="660135">
                  <a:extLst>
                    <a:ext uri="{9D8B030D-6E8A-4147-A177-3AD203B41FA5}">
                      <a16:colId xmlns:a16="http://schemas.microsoft.com/office/drawing/2014/main" val="2854995440"/>
                    </a:ext>
                  </a:extLst>
                </a:gridCol>
                <a:gridCol w="660135">
                  <a:extLst>
                    <a:ext uri="{9D8B030D-6E8A-4147-A177-3AD203B41FA5}">
                      <a16:colId xmlns:a16="http://schemas.microsoft.com/office/drawing/2014/main" val="3561475589"/>
                    </a:ext>
                  </a:extLst>
                </a:gridCol>
                <a:gridCol w="660135">
                  <a:extLst>
                    <a:ext uri="{9D8B030D-6E8A-4147-A177-3AD203B41FA5}">
                      <a16:colId xmlns:a16="http://schemas.microsoft.com/office/drawing/2014/main" val="451666149"/>
                    </a:ext>
                  </a:extLst>
                </a:gridCol>
                <a:gridCol w="660135">
                  <a:extLst>
                    <a:ext uri="{9D8B030D-6E8A-4147-A177-3AD203B41FA5}">
                      <a16:colId xmlns:a16="http://schemas.microsoft.com/office/drawing/2014/main" val="4000997750"/>
                    </a:ext>
                  </a:extLst>
                </a:gridCol>
                <a:gridCol w="660135">
                  <a:extLst>
                    <a:ext uri="{9D8B030D-6E8A-4147-A177-3AD203B41FA5}">
                      <a16:colId xmlns:a16="http://schemas.microsoft.com/office/drawing/2014/main" val="1484676896"/>
                    </a:ext>
                  </a:extLst>
                </a:gridCol>
                <a:gridCol w="660135">
                  <a:extLst>
                    <a:ext uri="{9D8B030D-6E8A-4147-A177-3AD203B41FA5}">
                      <a16:colId xmlns:a16="http://schemas.microsoft.com/office/drawing/2014/main" val="4283219444"/>
                    </a:ext>
                  </a:extLst>
                </a:gridCol>
                <a:gridCol w="660135">
                  <a:extLst>
                    <a:ext uri="{9D8B030D-6E8A-4147-A177-3AD203B41FA5}">
                      <a16:colId xmlns:a16="http://schemas.microsoft.com/office/drawing/2014/main" val="877485618"/>
                    </a:ext>
                  </a:extLst>
                </a:gridCol>
                <a:gridCol w="660135">
                  <a:extLst>
                    <a:ext uri="{9D8B030D-6E8A-4147-A177-3AD203B41FA5}">
                      <a16:colId xmlns:a16="http://schemas.microsoft.com/office/drawing/2014/main" val="3884838168"/>
                    </a:ext>
                  </a:extLst>
                </a:gridCol>
                <a:gridCol w="660135">
                  <a:extLst>
                    <a:ext uri="{9D8B030D-6E8A-4147-A177-3AD203B41FA5}">
                      <a16:colId xmlns:a16="http://schemas.microsoft.com/office/drawing/2014/main" val="4294765368"/>
                    </a:ext>
                  </a:extLst>
                </a:gridCol>
                <a:gridCol w="660135">
                  <a:extLst>
                    <a:ext uri="{9D8B030D-6E8A-4147-A177-3AD203B41FA5}">
                      <a16:colId xmlns:a16="http://schemas.microsoft.com/office/drawing/2014/main" val="3511188612"/>
                    </a:ext>
                  </a:extLst>
                </a:gridCol>
              </a:tblGrid>
              <a:tr h="246551">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Juli</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Aug</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Sep</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extLst>
                  <a:ext uri="{0D108BD9-81ED-4DB2-BD59-A6C34878D82A}">
                    <a16:rowId xmlns:a16="http://schemas.microsoft.com/office/drawing/2014/main" val="3392320417"/>
                  </a:ext>
                </a:extLst>
              </a:tr>
              <a:tr h="246551">
                <a:tc>
                  <a:txBody>
                    <a:bodyPr/>
                    <a:lstStyle/>
                    <a:p>
                      <a:pPr algn="ctr"/>
                      <a:r>
                        <a:rPr lang="de-DE" sz="1000" b="1" dirty="0">
                          <a:solidFill>
                            <a:schemeClr val="bg1"/>
                          </a:solidFill>
                        </a:rPr>
                        <a:t>25</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26</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27</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28</a:t>
                      </a:r>
                    </a:p>
                  </a:txBody>
                  <a:tcPr>
                    <a:lnL w="6350" cap="flat" cmpd="sng" algn="ctr">
                      <a:solidFill>
                        <a:schemeClr val="bg1">
                          <a:lumMod val="8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29</a:t>
                      </a:r>
                    </a:p>
                  </a:txBody>
                  <a:tcPr>
                    <a:lnL w="12700" cap="flat" cmpd="sng" algn="ctr">
                      <a:solidFill>
                        <a:schemeClr val="bg1"/>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30</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31</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32</a:t>
                      </a:r>
                    </a:p>
                  </a:txBody>
                  <a:tcPr>
                    <a:lnL w="6350" cap="flat" cmpd="sng" algn="ctr">
                      <a:solidFill>
                        <a:schemeClr val="bg1">
                          <a:lumMod val="8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33</a:t>
                      </a:r>
                    </a:p>
                  </a:txBody>
                  <a:tcPr>
                    <a:lnL w="12700" cap="flat" cmpd="sng" algn="ctr">
                      <a:solidFill>
                        <a:schemeClr val="bg1"/>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34</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35</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36</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014188550"/>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2681152"/>
                  </a:ext>
                </a:extLst>
              </a:tr>
              <a:tr h="246551">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105801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949181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29741"/>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487860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0285264"/>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213538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9183837"/>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665873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639600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4411551"/>
                  </a:ext>
                </a:extLst>
              </a:tr>
            </a:tbl>
          </a:graphicData>
        </a:graphic>
      </p:graphicFrame>
      <p:sp>
        <p:nvSpPr>
          <p:cNvPr id="8" name="Textplatzhalter 7">
            <a:extLst>
              <a:ext uri="{FF2B5EF4-FFF2-40B4-BE49-F238E27FC236}">
                <a16:creationId xmlns:a16="http://schemas.microsoft.com/office/drawing/2014/main" id="{B1BB235A-09CD-4A41-90B8-540CF54C4AD8}"/>
              </a:ext>
            </a:extLst>
          </p:cNvPr>
          <p:cNvSpPr>
            <a:spLocks noGrp="1"/>
          </p:cNvSpPr>
          <p:nvPr>
            <p:ph type="body" sz="quarter" idx="12"/>
          </p:nvPr>
        </p:nvSpPr>
        <p:spPr>
          <a:xfrm>
            <a:off x="611189" y="2072294"/>
            <a:ext cx="3960812" cy="216000"/>
          </a:xfrm>
          <a:solidFill>
            <a:schemeClr val="accent2">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0" name="Textplatzhalter 7">
            <a:extLst>
              <a:ext uri="{FF2B5EF4-FFF2-40B4-BE49-F238E27FC236}">
                <a16:creationId xmlns:a16="http://schemas.microsoft.com/office/drawing/2014/main" id="{0C4092F6-B46D-6C4E-A547-43623D83A3EE}"/>
              </a:ext>
            </a:extLst>
          </p:cNvPr>
          <p:cNvSpPr>
            <a:spLocks noGrp="1"/>
          </p:cNvSpPr>
          <p:nvPr>
            <p:ph type="body" sz="quarter" idx="13"/>
          </p:nvPr>
        </p:nvSpPr>
        <p:spPr>
          <a:xfrm>
            <a:off x="1272472" y="2319957"/>
            <a:ext cx="3299528"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1" name="Textplatzhalter 7">
            <a:extLst>
              <a:ext uri="{FF2B5EF4-FFF2-40B4-BE49-F238E27FC236}">
                <a16:creationId xmlns:a16="http://schemas.microsoft.com/office/drawing/2014/main" id="{EED637E2-7FD4-7942-B354-B39D2CF315A4}"/>
              </a:ext>
            </a:extLst>
          </p:cNvPr>
          <p:cNvSpPr>
            <a:spLocks noGrp="1"/>
          </p:cNvSpPr>
          <p:nvPr>
            <p:ph type="body" sz="quarter" idx="14"/>
          </p:nvPr>
        </p:nvSpPr>
        <p:spPr>
          <a:xfrm>
            <a:off x="1933755" y="2567616"/>
            <a:ext cx="2638245"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3" name="Textplatzhalter 7">
            <a:extLst>
              <a:ext uri="{FF2B5EF4-FFF2-40B4-BE49-F238E27FC236}">
                <a16:creationId xmlns:a16="http://schemas.microsoft.com/office/drawing/2014/main" id="{96931BF3-A03A-D944-83A1-557B63F462DA}"/>
              </a:ext>
            </a:extLst>
          </p:cNvPr>
          <p:cNvSpPr>
            <a:spLocks noGrp="1"/>
          </p:cNvSpPr>
          <p:nvPr>
            <p:ph type="body" sz="quarter" idx="15"/>
          </p:nvPr>
        </p:nvSpPr>
        <p:spPr>
          <a:xfrm>
            <a:off x="2591595" y="2815206"/>
            <a:ext cx="3960812" cy="216000"/>
          </a:xfrm>
          <a:solidFill>
            <a:schemeClr val="accent3">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4" name="Textplatzhalter 7">
            <a:extLst>
              <a:ext uri="{FF2B5EF4-FFF2-40B4-BE49-F238E27FC236}">
                <a16:creationId xmlns:a16="http://schemas.microsoft.com/office/drawing/2014/main" id="{62B85A41-FCC0-2E44-A0B1-CA16E3C1157D}"/>
              </a:ext>
            </a:extLst>
          </p:cNvPr>
          <p:cNvSpPr>
            <a:spLocks noGrp="1"/>
          </p:cNvSpPr>
          <p:nvPr>
            <p:ph type="body" sz="quarter" idx="16"/>
          </p:nvPr>
        </p:nvSpPr>
        <p:spPr>
          <a:xfrm>
            <a:off x="3257386" y="3058785"/>
            <a:ext cx="329502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5" name="Textplatzhalter 7">
            <a:extLst>
              <a:ext uri="{FF2B5EF4-FFF2-40B4-BE49-F238E27FC236}">
                <a16:creationId xmlns:a16="http://schemas.microsoft.com/office/drawing/2014/main" id="{E206CBFA-E199-5543-87CE-D04FDFE2C545}"/>
              </a:ext>
            </a:extLst>
          </p:cNvPr>
          <p:cNvSpPr>
            <a:spLocks noGrp="1"/>
          </p:cNvSpPr>
          <p:nvPr>
            <p:ph type="body" sz="quarter" idx="17"/>
          </p:nvPr>
        </p:nvSpPr>
        <p:spPr>
          <a:xfrm>
            <a:off x="3915226" y="3306376"/>
            <a:ext cx="263718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6" name="Textplatzhalter 7">
            <a:extLst>
              <a:ext uri="{FF2B5EF4-FFF2-40B4-BE49-F238E27FC236}">
                <a16:creationId xmlns:a16="http://schemas.microsoft.com/office/drawing/2014/main" id="{67E9F959-B51A-6A40-9EAC-67A1D12B8A15}"/>
              </a:ext>
            </a:extLst>
          </p:cNvPr>
          <p:cNvSpPr>
            <a:spLocks noGrp="1"/>
          </p:cNvSpPr>
          <p:nvPr>
            <p:ph type="body" sz="quarter" idx="18"/>
          </p:nvPr>
        </p:nvSpPr>
        <p:spPr>
          <a:xfrm>
            <a:off x="4573066" y="3554107"/>
            <a:ext cx="3960812" cy="216000"/>
          </a:xfrm>
          <a:solidFill>
            <a:schemeClr val="accent4">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7" name="Textplatzhalter 7">
            <a:extLst>
              <a:ext uri="{FF2B5EF4-FFF2-40B4-BE49-F238E27FC236}">
                <a16:creationId xmlns:a16="http://schemas.microsoft.com/office/drawing/2014/main" id="{61FB5028-0EFD-D046-9389-CF55E5C3D94E}"/>
              </a:ext>
            </a:extLst>
          </p:cNvPr>
          <p:cNvSpPr>
            <a:spLocks noGrp="1"/>
          </p:cNvSpPr>
          <p:nvPr>
            <p:ph type="body" sz="quarter" idx="19"/>
          </p:nvPr>
        </p:nvSpPr>
        <p:spPr>
          <a:xfrm>
            <a:off x="4572000" y="3801628"/>
            <a:ext cx="3304038"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8" name="Textplatzhalter 7">
            <a:extLst>
              <a:ext uri="{FF2B5EF4-FFF2-40B4-BE49-F238E27FC236}">
                <a16:creationId xmlns:a16="http://schemas.microsoft.com/office/drawing/2014/main" id="{12C4079C-655F-1F4B-8144-65E126988D62}"/>
              </a:ext>
            </a:extLst>
          </p:cNvPr>
          <p:cNvSpPr>
            <a:spLocks noGrp="1"/>
          </p:cNvSpPr>
          <p:nvPr>
            <p:ph type="body" sz="quarter" idx="20"/>
          </p:nvPr>
        </p:nvSpPr>
        <p:spPr>
          <a:xfrm>
            <a:off x="4571999" y="4045420"/>
            <a:ext cx="2638247"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9FA1B964-0D57-B044-8D5A-6B416731BDD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10174F15-699B-6144-8321-F7A540A79D81}"/>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5169131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laner 4.Quart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07133A-5869-A84A-8FD9-B9B7B7A889B7}"/>
              </a:ext>
            </a:extLst>
          </p:cNvPr>
          <p:cNvSpPr>
            <a:spLocks noGrp="1"/>
          </p:cNvSpPr>
          <p:nvPr>
            <p:ph type="title"/>
          </p:nvPr>
        </p:nvSpPr>
        <p:spPr/>
        <p:txBody>
          <a:bodyPr/>
          <a:lstStyle/>
          <a:p>
            <a:r>
              <a:rPr lang="de-DE" smtClean="0"/>
              <a:t>Titelmasterformat durch Klicken bearbeiten</a:t>
            </a:r>
            <a:endParaRPr lang="de-DE" dirty="0"/>
          </a:p>
        </p:txBody>
      </p:sp>
      <p:graphicFrame>
        <p:nvGraphicFramePr>
          <p:cNvPr id="6" name="Tabelle 6" descr="Monatsplaner 4. Quartal&#10;">
            <a:extLst>
              <a:ext uri="{FF2B5EF4-FFF2-40B4-BE49-F238E27FC236}">
                <a16:creationId xmlns:a16="http://schemas.microsoft.com/office/drawing/2014/main" id="{184ABBA5-B22B-7549-A08F-75DDC8992E63}"/>
              </a:ext>
            </a:extLst>
          </p:cNvPr>
          <p:cNvGraphicFramePr>
            <a:graphicFrameLocks noGrp="1"/>
          </p:cNvGraphicFramePr>
          <p:nvPr userDrawn="1">
            <p:extLst>
              <p:ext uri="{D42A27DB-BD31-4B8C-83A1-F6EECF244321}">
                <p14:modId xmlns:p14="http://schemas.microsoft.com/office/powerpoint/2010/main" val="2602841890"/>
              </p:ext>
            </p:extLst>
          </p:nvPr>
        </p:nvGraphicFramePr>
        <p:xfrm>
          <a:off x="611187" y="1311274"/>
          <a:ext cx="7921620" cy="3205163"/>
        </p:xfrm>
        <a:graphic>
          <a:graphicData uri="http://schemas.openxmlformats.org/drawingml/2006/table">
            <a:tbl>
              <a:tblPr firstRow="1" bandRow="1">
                <a:tableStyleId>{5C22544A-7EE6-4342-B048-85BDC9FD1C3A}</a:tableStyleId>
              </a:tblPr>
              <a:tblGrid>
                <a:gridCol w="660135">
                  <a:extLst>
                    <a:ext uri="{9D8B030D-6E8A-4147-A177-3AD203B41FA5}">
                      <a16:colId xmlns:a16="http://schemas.microsoft.com/office/drawing/2014/main" val="1679346155"/>
                    </a:ext>
                  </a:extLst>
                </a:gridCol>
                <a:gridCol w="660135">
                  <a:extLst>
                    <a:ext uri="{9D8B030D-6E8A-4147-A177-3AD203B41FA5}">
                      <a16:colId xmlns:a16="http://schemas.microsoft.com/office/drawing/2014/main" val="3933269469"/>
                    </a:ext>
                  </a:extLst>
                </a:gridCol>
                <a:gridCol w="660135">
                  <a:extLst>
                    <a:ext uri="{9D8B030D-6E8A-4147-A177-3AD203B41FA5}">
                      <a16:colId xmlns:a16="http://schemas.microsoft.com/office/drawing/2014/main" val="2854995440"/>
                    </a:ext>
                  </a:extLst>
                </a:gridCol>
                <a:gridCol w="660135">
                  <a:extLst>
                    <a:ext uri="{9D8B030D-6E8A-4147-A177-3AD203B41FA5}">
                      <a16:colId xmlns:a16="http://schemas.microsoft.com/office/drawing/2014/main" val="3561475589"/>
                    </a:ext>
                  </a:extLst>
                </a:gridCol>
                <a:gridCol w="660135">
                  <a:extLst>
                    <a:ext uri="{9D8B030D-6E8A-4147-A177-3AD203B41FA5}">
                      <a16:colId xmlns:a16="http://schemas.microsoft.com/office/drawing/2014/main" val="451666149"/>
                    </a:ext>
                  </a:extLst>
                </a:gridCol>
                <a:gridCol w="660135">
                  <a:extLst>
                    <a:ext uri="{9D8B030D-6E8A-4147-A177-3AD203B41FA5}">
                      <a16:colId xmlns:a16="http://schemas.microsoft.com/office/drawing/2014/main" val="4000997750"/>
                    </a:ext>
                  </a:extLst>
                </a:gridCol>
                <a:gridCol w="660135">
                  <a:extLst>
                    <a:ext uri="{9D8B030D-6E8A-4147-A177-3AD203B41FA5}">
                      <a16:colId xmlns:a16="http://schemas.microsoft.com/office/drawing/2014/main" val="1484676896"/>
                    </a:ext>
                  </a:extLst>
                </a:gridCol>
                <a:gridCol w="660135">
                  <a:extLst>
                    <a:ext uri="{9D8B030D-6E8A-4147-A177-3AD203B41FA5}">
                      <a16:colId xmlns:a16="http://schemas.microsoft.com/office/drawing/2014/main" val="4283219444"/>
                    </a:ext>
                  </a:extLst>
                </a:gridCol>
                <a:gridCol w="660135">
                  <a:extLst>
                    <a:ext uri="{9D8B030D-6E8A-4147-A177-3AD203B41FA5}">
                      <a16:colId xmlns:a16="http://schemas.microsoft.com/office/drawing/2014/main" val="877485618"/>
                    </a:ext>
                  </a:extLst>
                </a:gridCol>
                <a:gridCol w="660135">
                  <a:extLst>
                    <a:ext uri="{9D8B030D-6E8A-4147-A177-3AD203B41FA5}">
                      <a16:colId xmlns:a16="http://schemas.microsoft.com/office/drawing/2014/main" val="3884838168"/>
                    </a:ext>
                  </a:extLst>
                </a:gridCol>
                <a:gridCol w="660135">
                  <a:extLst>
                    <a:ext uri="{9D8B030D-6E8A-4147-A177-3AD203B41FA5}">
                      <a16:colId xmlns:a16="http://schemas.microsoft.com/office/drawing/2014/main" val="4294765368"/>
                    </a:ext>
                  </a:extLst>
                </a:gridCol>
                <a:gridCol w="660135">
                  <a:extLst>
                    <a:ext uri="{9D8B030D-6E8A-4147-A177-3AD203B41FA5}">
                      <a16:colId xmlns:a16="http://schemas.microsoft.com/office/drawing/2014/main" val="3511188612"/>
                    </a:ext>
                  </a:extLst>
                </a:gridCol>
              </a:tblGrid>
              <a:tr h="246551">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Okt</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Nov</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r>
                        <a:rPr lang="de-DE" sz="1000" dirty="0"/>
                        <a:t>Dez</a:t>
                      </a:r>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r"/>
                      <a:endParaRPr lang="de-DE" sz="1000" dirty="0"/>
                    </a:p>
                  </a:txBody>
                  <a:tcPr marR="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extLst>
                  <a:ext uri="{0D108BD9-81ED-4DB2-BD59-A6C34878D82A}">
                    <a16:rowId xmlns:a16="http://schemas.microsoft.com/office/drawing/2014/main" val="3392320417"/>
                  </a:ext>
                </a:extLst>
              </a:tr>
              <a:tr h="246551">
                <a:tc>
                  <a:txBody>
                    <a:bodyPr/>
                    <a:lstStyle/>
                    <a:p>
                      <a:pPr algn="ctr"/>
                      <a:r>
                        <a:rPr lang="de-DE" sz="1000" b="1" dirty="0">
                          <a:solidFill>
                            <a:schemeClr val="bg1"/>
                          </a:solidFill>
                        </a:rPr>
                        <a:t>37</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38</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39</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40</a:t>
                      </a:r>
                    </a:p>
                  </a:txBody>
                  <a:tcPr>
                    <a:lnL w="6350" cap="flat" cmpd="sng" algn="ctr">
                      <a:solidFill>
                        <a:schemeClr val="bg1">
                          <a:lumMod val="8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41</a:t>
                      </a:r>
                    </a:p>
                  </a:txBody>
                  <a:tcPr>
                    <a:lnL w="12700" cap="flat" cmpd="sng" algn="ctr">
                      <a:solidFill>
                        <a:schemeClr val="bg1"/>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42</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43</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44</a:t>
                      </a:r>
                    </a:p>
                  </a:txBody>
                  <a:tcPr>
                    <a:lnL w="6350" cap="flat" cmpd="sng" algn="ctr">
                      <a:solidFill>
                        <a:schemeClr val="bg1">
                          <a:lumMod val="8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45</a:t>
                      </a:r>
                    </a:p>
                  </a:txBody>
                  <a:tcPr>
                    <a:lnL w="12700" cap="flat" cmpd="sng" algn="ctr">
                      <a:solidFill>
                        <a:schemeClr val="bg1"/>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46</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47</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sz="1000" b="1" dirty="0">
                          <a:solidFill>
                            <a:schemeClr val="bg1"/>
                          </a:solidFill>
                        </a:rPr>
                        <a:t>48</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014188550"/>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2681152"/>
                  </a:ext>
                </a:extLst>
              </a:tr>
              <a:tr h="246551">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105801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949181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29741"/>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487860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0285264"/>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213538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9183837"/>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665873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639600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4411551"/>
                  </a:ext>
                </a:extLst>
              </a:tr>
            </a:tbl>
          </a:graphicData>
        </a:graphic>
      </p:graphicFrame>
      <p:sp>
        <p:nvSpPr>
          <p:cNvPr id="8" name="Textplatzhalter 7">
            <a:extLst>
              <a:ext uri="{FF2B5EF4-FFF2-40B4-BE49-F238E27FC236}">
                <a16:creationId xmlns:a16="http://schemas.microsoft.com/office/drawing/2014/main" id="{B1BB235A-09CD-4A41-90B8-540CF54C4AD8}"/>
              </a:ext>
            </a:extLst>
          </p:cNvPr>
          <p:cNvSpPr>
            <a:spLocks noGrp="1"/>
          </p:cNvSpPr>
          <p:nvPr>
            <p:ph type="body" sz="quarter" idx="12"/>
          </p:nvPr>
        </p:nvSpPr>
        <p:spPr>
          <a:xfrm>
            <a:off x="611189" y="2072294"/>
            <a:ext cx="3960812" cy="216000"/>
          </a:xfrm>
          <a:solidFill>
            <a:schemeClr val="accent2">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0" name="Textplatzhalter 7">
            <a:extLst>
              <a:ext uri="{FF2B5EF4-FFF2-40B4-BE49-F238E27FC236}">
                <a16:creationId xmlns:a16="http://schemas.microsoft.com/office/drawing/2014/main" id="{0C4092F6-B46D-6C4E-A547-43623D83A3EE}"/>
              </a:ext>
            </a:extLst>
          </p:cNvPr>
          <p:cNvSpPr>
            <a:spLocks noGrp="1"/>
          </p:cNvSpPr>
          <p:nvPr>
            <p:ph type="body" sz="quarter" idx="13"/>
          </p:nvPr>
        </p:nvSpPr>
        <p:spPr>
          <a:xfrm>
            <a:off x="1272472" y="2319957"/>
            <a:ext cx="3299528"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1" name="Textplatzhalter 7">
            <a:extLst>
              <a:ext uri="{FF2B5EF4-FFF2-40B4-BE49-F238E27FC236}">
                <a16:creationId xmlns:a16="http://schemas.microsoft.com/office/drawing/2014/main" id="{EED637E2-7FD4-7942-B354-B39D2CF315A4}"/>
              </a:ext>
            </a:extLst>
          </p:cNvPr>
          <p:cNvSpPr>
            <a:spLocks noGrp="1"/>
          </p:cNvSpPr>
          <p:nvPr>
            <p:ph type="body" sz="quarter" idx="14"/>
          </p:nvPr>
        </p:nvSpPr>
        <p:spPr>
          <a:xfrm>
            <a:off x="1933755" y="2567616"/>
            <a:ext cx="2638245"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3" name="Textplatzhalter 7">
            <a:extLst>
              <a:ext uri="{FF2B5EF4-FFF2-40B4-BE49-F238E27FC236}">
                <a16:creationId xmlns:a16="http://schemas.microsoft.com/office/drawing/2014/main" id="{96931BF3-A03A-D944-83A1-557B63F462DA}"/>
              </a:ext>
            </a:extLst>
          </p:cNvPr>
          <p:cNvSpPr>
            <a:spLocks noGrp="1"/>
          </p:cNvSpPr>
          <p:nvPr>
            <p:ph type="body" sz="quarter" idx="15"/>
          </p:nvPr>
        </p:nvSpPr>
        <p:spPr>
          <a:xfrm>
            <a:off x="2591595" y="2815206"/>
            <a:ext cx="3960812" cy="216000"/>
          </a:xfrm>
          <a:solidFill>
            <a:schemeClr val="accent3">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4" name="Textplatzhalter 7">
            <a:extLst>
              <a:ext uri="{FF2B5EF4-FFF2-40B4-BE49-F238E27FC236}">
                <a16:creationId xmlns:a16="http://schemas.microsoft.com/office/drawing/2014/main" id="{62B85A41-FCC0-2E44-A0B1-CA16E3C1157D}"/>
              </a:ext>
            </a:extLst>
          </p:cNvPr>
          <p:cNvSpPr>
            <a:spLocks noGrp="1"/>
          </p:cNvSpPr>
          <p:nvPr>
            <p:ph type="body" sz="quarter" idx="16"/>
          </p:nvPr>
        </p:nvSpPr>
        <p:spPr>
          <a:xfrm>
            <a:off x="3257386" y="3058785"/>
            <a:ext cx="329502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5" name="Textplatzhalter 7">
            <a:extLst>
              <a:ext uri="{FF2B5EF4-FFF2-40B4-BE49-F238E27FC236}">
                <a16:creationId xmlns:a16="http://schemas.microsoft.com/office/drawing/2014/main" id="{E206CBFA-E199-5543-87CE-D04FDFE2C545}"/>
              </a:ext>
            </a:extLst>
          </p:cNvPr>
          <p:cNvSpPr>
            <a:spLocks noGrp="1"/>
          </p:cNvSpPr>
          <p:nvPr>
            <p:ph type="body" sz="quarter" idx="17"/>
          </p:nvPr>
        </p:nvSpPr>
        <p:spPr>
          <a:xfrm>
            <a:off x="3915226" y="3306376"/>
            <a:ext cx="263718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6" name="Textplatzhalter 7">
            <a:extLst>
              <a:ext uri="{FF2B5EF4-FFF2-40B4-BE49-F238E27FC236}">
                <a16:creationId xmlns:a16="http://schemas.microsoft.com/office/drawing/2014/main" id="{67E9F959-B51A-6A40-9EAC-67A1D12B8A15}"/>
              </a:ext>
            </a:extLst>
          </p:cNvPr>
          <p:cNvSpPr>
            <a:spLocks noGrp="1"/>
          </p:cNvSpPr>
          <p:nvPr>
            <p:ph type="body" sz="quarter" idx="18"/>
          </p:nvPr>
        </p:nvSpPr>
        <p:spPr>
          <a:xfrm>
            <a:off x="4573066" y="3554107"/>
            <a:ext cx="3960812" cy="216000"/>
          </a:xfrm>
          <a:solidFill>
            <a:schemeClr val="accent4">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7" name="Textplatzhalter 7">
            <a:extLst>
              <a:ext uri="{FF2B5EF4-FFF2-40B4-BE49-F238E27FC236}">
                <a16:creationId xmlns:a16="http://schemas.microsoft.com/office/drawing/2014/main" id="{61FB5028-0EFD-D046-9389-CF55E5C3D94E}"/>
              </a:ext>
            </a:extLst>
          </p:cNvPr>
          <p:cNvSpPr>
            <a:spLocks noGrp="1"/>
          </p:cNvSpPr>
          <p:nvPr>
            <p:ph type="body" sz="quarter" idx="19"/>
          </p:nvPr>
        </p:nvSpPr>
        <p:spPr>
          <a:xfrm>
            <a:off x="4572000" y="3801628"/>
            <a:ext cx="3304038"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8" name="Textplatzhalter 7">
            <a:extLst>
              <a:ext uri="{FF2B5EF4-FFF2-40B4-BE49-F238E27FC236}">
                <a16:creationId xmlns:a16="http://schemas.microsoft.com/office/drawing/2014/main" id="{12C4079C-655F-1F4B-8144-65E126988D62}"/>
              </a:ext>
            </a:extLst>
          </p:cNvPr>
          <p:cNvSpPr>
            <a:spLocks noGrp="1"/>
          </p:cNvSpPr>
          <p:nvPr>
            <p:ph type="body" sz="quarter" idx="20"/>
          </p:nvPr>
        </p:nvSpPr>
        <p:spPr>
          <a:xfrm>
            <a:off x="4571999" y="4045420"/>
            <a:ext cx="2638247"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9FA1B964-0D57-B044-8D5A-6B416731BDD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10174F15-699B-6144-8321-F7A540A79D81}"/>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5373807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Monatsplaner 30 Tag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07133A-5869-A84A-8FD9-B9B7B7A889B7}"/>
              </a:ext>
            </a:extLst>
          </p:cNvPr>
          <p:cNvSpPr>
            <a:spLocks noGrp="1"/>
          </p:cNvSpPr>
          <p:nvPr>
            <p:ph type="title"/>
          </p:nvPr>
        </p:nvSpPr>
        <p:spPr/>
        <p:txBody>
          <a:bodyPr/>
          <a:lstStyle/>
          <a:p>
            <a:r>
              <a:rPr lang="de-DE" smtClean="0"/>
              <a:t>Titelmasterformat durch Klicken bearbeiten</a:t>
            </a:r>
            <a:endParaRPr lang="de-DE" dirty="0"/>
          </a:p>
        </p:txBody>
      </p:sp>
      <p:graphicFrame>
        <p:nvGraphicFramePr>
          <p:cNvPr id="6" name="Tabelle 6" descr="Monatsplaner 30 Tage&#10;&#10;">
            <a:extLst>
              <a:ext uri="{FF2B5EF4-FFF2-40B4-BE49-F238E27FC236}">
                <a16:creationId xmlns:a16="http://schemas.microsoft.com/office/drawing/2014/main" id="{184ABBA5-B22B-7549-A08F-75DDC8992E63}"/>
              </a:ext>
            </a:extLst>
          </p:cNvPr>
          <p:cNvGraphicFramePr>
            <a:graphicFrameLocks noGrp="1"/>
          </p:cNvGraphicFramePr>
          <p:nvPr userDrawn="1">
            <p:extLst>
              <p:ext uri="{D42A27DB-BD31-4B8C-83A1-F6EECF244321}">
                <p14:modId xmlns:p14="http://schemas.microsoft.com/office/powerpoint/2010/main" val="2703039573"/>
              </p:ext>
            </p:extLst>
          </p:nvPr>
        </p:nvGraphicFramePr>
        <p:xfrm>
          <a:off x="611187" y="1311274"/>
          <a:ext cx="7921620" cy="3205163"/>
        </p:xfrm>
        <a:graphic>
          <a:graphicData uri="http://schemas.openxmlformats.org/drawingml/2006/table">
            <a:tbl>
              <a:tblPr firstRow="1" bandRow="1">
                <a:tableStyleId>{5C22544A-7EE6-4342-B048-85BDC9FD1C3A}</a:tableStyleId>
              </a:tblPr>
              <a:tblGrid>
                <a:gridCol w="264054">
                  <a:extLst>
                    <a:ext uri="{9D8B030D-6E8A-4147-A177-3AD203B41FA5}">
                      <a16:colId xmlns:a16="http://schemas.microsoft.com/office/drawing/2014/main" val="1679346155"/>
                    </a:ext>
                  </a:extLst>
                </a:gridCol>
                <a:gridCol w="264054">
                  <a:extLst>
                    <a:ext uri="{9D8B030D-6E8A-4147-A177-3AD203B41FA5}">
                      <a16:colId xmlns:a16="http://schemas.microsoft.com/office/drawing/2014/main" val="3933269469"/>
                    </a:ext>
                  </a:extLst>
                </a:gridCol>
                <a:gridCol w="264054">
                  <a:extLst>
                    <a:ext uri="{9D8B030D-6E8A-4147-A177-3AD203B41FA5}">
                      <a16:colId xmlns:a16="http://schemas.microsoft.com/office/drawing/2014/main" val="2854995440"/>
                    </a:ext>
                  </a:extLst>
                </a:gridCol>
                <a:gridCol w="264054">
                  <a:extLst>
                    <a:ext uri="{9D8B030D-6E8A-4147-A177-3AD203B41FA5}">
                      <a16:colId xmlns:a16="http://schemas.microsoft.com/office/drawing/2014/main" val="3561475589"/>
                    </a:ext>
                  </a:extLst>
                </a:gridCol>
                <a:gridCol w="264054">
                  <a:extLst>
                    <a:ext uri="{9D8B030D-6E8A-4147-A177-3AD203B41FA5}">
                      <a16:colId xmlns:a16="http://schemas.microsoft.com/office/drawing/2014/main" val="451666149"/>
                    </a:ext>
                  </a:extLst>
                </a:gridCol>
                <a:gridCol w="264054">
                  <a:extLst>
                    <a:ext uri="{9D8B030D-6E8A-4147-A177-3AD203B41FA5}">
                      <a16:colId xmlns:a16="http://schemas.microsoft.com/office/drawing/2014/main" val="4000997750"/>
                    </a:ext>
                  </a:extLst>
                </a:gridCol>
                <a:gridCol w="264054">
                  <a:extLst>
                    <a:ext uri="{9D8B030D-6E8A-4147-A177-3AD203B41FA5}">
                      <a16:colId xmlns:a16="http://schemas.microsoft.com/office/drawing/2014/main" val="1484676896"/>
                    </a:ext>
                  </a:extLst>
                </a:gridCol>
                <a:gridCol w="264054">
                  <a:extLst>
                    <a:ext uri="{9D8B030D-6E8A-4147-A177-3AD203B41FA5}">
                      <a16:colId xmlns:a16="http://schemas.microsoft.com/office/drawing/2014/main" val="4283219444"/>
                    </a:ext>
                  </a:extLst>
                </a:gridCol>
                <a:gridCol w="264054">
                  <a:extLst>
                    <a:ext uri="{9D8B030D-6E8A-4147-A177-3AD203B41FA5}">
                      <a16:colId xmlns:a16="http://schemas.microsoft.com/office/drawing/2014/main" val="877485618"/>
                    </a:ext>
                  </a:extLst>
                </a:gridCol>
                <a:gridCol w="264054">
                  <a:extLst>
                    <a:ext uri="{9D8B030D-6E8A-4147-A177-3AD203B41FA5}">
                      <a16:colId xmlns:a16="http://schemas.microsoft.com/office/drawing/2014/main" val="3884838168"/>
                    </a:ext>
                  </a:extLst>
                </a:gridCol>
                <a:gridCol w="264054">
                  <a:extLst>
                    <a:ext uri="{9D8B030D-6E8A-4147-A177-3AD203B41FA5}">
                      <a16:colId xmlns:a16="http://schemas.microsoft.com/office/drawing/2014/main" val="4294765368"/>
                    </a:ext>
                  </a:extLst>
                </a:gridCol>
                <a:gridCol w="264054">
                  <a:extLst>
                    <a:ext uri="{9D8B030D-6E8A-4147-A177-3AD203B41FA5}">
                      <a16:colId xmlns:a16="http://schemas.microsoft.com/office/drawing/2014/main" val="3511188612"/>
                    </a:ext>
                  </a:extLst>
                </a:gridCol>
                <a:gridCol w="264054">
                  <a:extLst>
                    <a:ext uri="{9D8B030D-6E8A-4147-A177-3AD203B41FA5}">
                      <a16:colId xmlns:a16="http://schemas.microsoft.com/office/drawing/2014/main" val="2925808344"/>
                    </a:ext>
                  </a:extLst>
                </a:gridCol>
                <a:gridCol w="264054">
                  <a:extLst>
                    <a:ext uri="{9D8B030D-6E8A-4147-A177-3AD203B41FA5}">
                      <a16:colId xmlns:a16="http://schemas.microsoft.com/office/drawing/2014/main" val="209172643"/>
                    </a:ext>
                  </a:extLst>
                </a:gridCol>
                <a:gridCol w="264054">
                  <a:extLst>
                    <a:ext uri="{9D8B030D-6E8A-4147-A177-3AD203B41FA5}">
                      <a16:colId xmlns:a16="http://schemas.microsoft.com/office/drawing/2014/main" val="1315739132"/>
                    </a:ext>
                  </a:extLst>
                </a:gridCol>
                <a:gridCol w="264054">
                  <a:extLst>
                    <a:ext uri="{9D8B030D-6E8A-4147-A177-3AD203B41FA5}">
                      <a16:colId xmlns:a16="http://schemas.microsoft.com/office/drawing/2014/main" val="923100162"/>
                    </a:ext>
                  </a:extLst>
                </a:gridCol>
                <a:gridCol w="264054">
                  <a:extLst>
                    <a:ext uri="{9D8B030D-6E8A-4147-A177-3AD203B41FA5}">
                      <a16:colId xmlns:a16="http://schemas.microsoft.com/office/drawing/2014/main" val="3573264929"/>
                    </a:ext>
                  </a:extLst>
                </a:gridCol>
                <a:gridCol w="264054">
                  <a:extLst>
                    <a:ext uri="{9D8B030D-6E8A-4147-A177-3AD203B41FA5}">
                      <a16:colId xmlns:a16="http://schemas.microsoft.com/office/drawing/2014/main" val="1583590552"/>
                    </a:ext>
                  </a:extLst>
                </a:gridCol>
                <a:gridCol w="264054">
                  <a:extLst>
                    <a:ext uri="{9D8B030D-6E8A-4147-A177-3AD203B41FA5}">
                      <a16:colId xmlns:a16="http://schemas.microsoft.com/office/drawing/2014/main" val="3821233077"/>
                    </a:ext>
                  </a:extLst>
                </a:gridCol>
                <a:gridCol w="264054">
                  <a:extLst>
                    <a:ext uri="{9D8B030D-6E8A-4147-A177-3AD203B41FA5}">
                      <a16:colId xmlns:a16="http://schemas.microsoft.com/office/drawing/2014/main" val="3224462956"/>
                    </a:ext>
                  </a:extLst>
                </a:gridCol>
                <a:gridCol w="264054">
                  <a:extLst>
                    <a:ext uri="{9D8B030D-6E8A-4147-A177-3AD203B41FA5}">
                      <a16:colId xmlns:a16="http://schemas.microsoft.com/office/drawing/2014/main" val="2481206354"/>
                    </a:ext>
                  </a:extLst>
                </a:gridCol>
                <a:gridCol w="264054">
                  <a:extLst>
                    <a:ext uri="{9D8B030D-6E8A-4147-A177-3AD203B41FA5}">
                      <a16:colId xmlns:a16="http://schemas.microsoft.com/office/drawing/2014/main" val="3503044555"/>
                    </a:ext>
                  </a:extLst>
                </a:gridCol>
                <a:gridCol w="264054">
                  <a:extLst>
                    <a:ext uri="{9D8B030D-6E8A-4147-A177-3AD203B41FA5}">
                      <a16:colId xmlns:a16="http://schemas.microsoft.com/office/drawing/2014/main" val="2856756338"/>
                    </a:ext>
                  </a:extLst>
                </a:gridCol>
                <a:gridCol w="264054">
                  <a:extLst>
                    <a:ext uri="{9D8B030D-6E8A-4147-A177-3AD203B41FA5}">
                      <a16:colId xmlns:a16="http://schemas.microsoft.com/office/drawing/2014/main" val="4236324970"/>
                    </a:ext>
                  </a:extLst>
                </a:gridCol>
                <a:gridCol w="264054">
                  <a:extLst>
                    <a:ext uri="{9D8B030D-6E8A-4147-A177-3AD203B41FA5}">
                      <a16:colId xmlns:a16="http://schemas.microsoft.com/office/drawing/2014/main" val="925451296"/>
                    </a:ext>
                  </a:extLst>
                </a:gridCol>
                <a:gridCol w="264054">
                  <a:extLst>
                    <a:ext uri="{9D8B030D-6E8A-4147-A177-3AD203B41FA5}">
                      <a16:colId xmlns:a16="http://schemas.microsoft.com/office/drawing/2014/main" val="267814795"/>
                    </a:ext>
                  </a:extLst>
                </a:gridCol>
                <a:gridCol w="264054">
                  <a:extLst>
                    <a:ext uri="{9D8B030D-6E8A-4147-A177-3AD203B41FA5}">
                      <a16:colId xmlns:a16="http://schemas.microsoft.com/office/drawing/2014/main" val="2764186465"/>
                    </a:ext>
                  </a:extLst>
                </a:gridCol>
                <a:gridCol w="264054">
                  <a:extLst>
                    <a:ext uri="{9D8B030D-6E8A-4147-A177-3AD203B41FA5}">
                      <a16:colId xmlns:a16="http://schemas.microsoft.com/office/drawing/2014/main" val="3870158399"/>
                    </a:ext>
                  </a:extLst>
                </a:gridCol>
                <a:gridCol w="264054">
                  <a:extLst>
                    <a:ext uri="{9D8B030D-6E8A-4147-A177-3AD203B41FA5}">
                      <a16:colId xmlns:a16="http://schemas.microsoft.com/office/drawing/2014/main" val="174862036"/>
                    </a:ext>
                  </a:extLst>
                </a:gridCol>
                <a:gridCol w="264054">
                  <a:extLst>
                    <a:ext uri="{9D8B030D-6E8A-4147-A177-3AD203B41FA5}">
                      <a16:colId xmlns:a16="http://schemas.microsoft.com/office/drawing/2014/main" val="2157656147"/>
                    </a:ext>
                  </a:extLst>
                </a:gridCol>
              </a:tblGrid>
              <a:tr h="246551">
                <a:tc>
                  <a:txBody>
                    <a:bodyPr/>
                    <a:lstStyle/>
                    <a:p>
                      <a:pPr algn="ctr"/>
                      <a:r>
                        <a:rPr lang="de-DE" sz="1000" dirty="0"/>
                        <a:t>01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02</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03</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04</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05</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06</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07</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08</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09</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10</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12</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13</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14</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15</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16</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17</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18</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19</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20</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22</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23</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24</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25</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26</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27</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28</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29</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30</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14188550"/>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2681152"/>
                  </a:ext>
                </a:extLst>
              </a:tr>
              <a:tr h="246551">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105801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949181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29741"/>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487860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0285264"/>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213538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9183837"/>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665873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639600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942603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5302213"/>
                  </a:ext>
                </a:extLst>
              </a:tr>
            </a:tbl>
          </a:graphicData>
        </a:graphic>
      </p:graphicFrame>
      <p:sp>
        <p:nvSpPr>
          <p:cNvPr id="8" name="Textplatzhalter 7">
            <a:extLst>
              <a:ext uri="{FF2B5EF4-FFF2-40B4-BE49-F238E27FC236}">
                <a16:creationId xmlns:a16="http://schemas.microsoft.com/office/drawing/2014/main" id="{B1BB235A-09CD-4A41-90B8-540CF54C4AD8}"/>
              </a:ext>
            </a:extLst>
          </p:cNvPr>
          <p:cNvSpPr>
            <a:spLocks noGrp="1"/>
          </p:cNvSpPr>
          <p:nvPr>
            <p:ph type="body" sz="quarter" idx="12"/>
          </p:nvPr>
        </p:nvSpPr>
        <p:spPr>
          <a:xfrm>
            <a:off x="611189" y="1570490"/>
            <a:ext cx="3833489" cy="216000"/>
          </a:xfrm>
          <a:solidFill>
            <a:schemeClr val="accent2">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0" name="Textplatzhalter 7">
            <a:extLst>
              <a:ext uri="{FF2B5EF4-FFF2-40B4-BE49-F238E27FC236}">
                <a16:creationId xmlns:a16="http://schemas.microsoft.com/office/drawing/2014/main" id="{0C4092F6-B46D-6C4E-A547-43623D83A3EE}"/>
              </a:ext>
            </a:extLst>
          </p:cNvPr>
          <p:cNvSpPr>
            <a:spLocks noGrp="1"/>
          </p:cNvSpPr>
          <p:nvPr>
            <p:ph type="body" sz="quarter" idx="13"/>
          </p:nvPr>
        </p:nvSpPr>
        <p:spPr>
          <a:xfrm>
            <a:off x="1381246" y="1818153"/>
            <a:ext cx="3063432"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1" name="Textplatzhalter 7">
            <a:extLst>
              <a:ext uri="{FF2B5EF4-FFF2-40B4-BE49-F238E27FC236}">
                <a16:creationId xmlns:a16="http://schemas.microsoft.com/office/drawing/2014/main" id="{EED637E2-7FD4-7942-B354-B39D2CF315A4}"/>
              </a:ext>
            </a:extLst>
          </p:cNvPr>
          <p:cNvSpPr>
            <a:spLocks noGrp="1"/>
          </p:cNvSpPr>
          <p:nvPr>
            <p:ph type="body" sz="quarter" idx="14"/>
          </p:nvPr>
        </p:nvSpPr>
        <p:spPr>
          <a:xfrm>
            <a:off x="1886673" y="2065812"/>
            <a:ext cx="2558005"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3" name="Textplatzhalter 7">
            <a:extLst>
              <a:ext uri="{FF2B5EF4-FFF2-40B4-BE49-F238E27FC236}">
                <a16:creationId xmlns:a16="http://schemas.microsoft.com/office/drawing/2014/main" id="{96931BF3-A03A-D944-83A1-557B63F462DA}"/>
              </a:ext>
            </a:extLst>
          </p:cNvPr>
          <p:cNvSpPr>
            <a:spLocks noGrp="1"/>
          </p:cNvSpPr>
          <p:nvPr>
            <p:ph type="body" sz="quarter" idx="15"/>
          </p:nvPr>
        </p:nvSpPr>
        <p:spPr>
          <a:xfrm>
            <a:off x="2650603" y="2313402"/>
            <a:ext cx="3833489" cy="216000"/>
          </a:xfrm>
          <a:solidFill>
            <a:schemeClr val="accent3">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4" name="Textplatzhalter 7">
            <a:extLst>
              <a:ext uri="{FF2B5EF4-FFF2-40B4-BE49-F238E27FC236}">
                <a16:creationId xmlns:a16="http://schemas.microsoft.com/office/drawing/2014/main" id="{62B85A41-FCC0-2E44-A0B1-CA16E3C1157D}"/>
              </a:ext>
            </a:extLst>
          </p:cNvPr>
          <p:cNvSpPr>
            <a:spLocks noGrp="1"/>
          </p:cNvSpPr>
          <p:nvPr>
            <p:ph type="body" sz="quarter" idx="16"/>
          </p:nvPr>
        </p:nvSpPr>
        <p:spPr>
          <a:xfrm>
            <a:off x="3422249" y="2556981"/>
            <a:ext cx="3061844"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5" name="Textplatzhalter 7">
            <a:extLst>
              <a:ext uri="{FF2B5EF4-FFF2-40B4-BE49-F238E27FC236}">
                <a16:creationId xmlns:a16="http://schemas.microsoft.com/office/drawing/2014/main" id="{E206CBFA-E199-5543-87CE-D04FDFE2C545}"/>
              </a:ext>
            </a:extLst>
          </p:cNvPr>
          <p:cNvSpPr>
            <a:spLocks noGrp="1"/>
          </p:cNvSpPr>
          <p:nvPr>
            <p:ph type="body" sz="quarter" idx="17"/>
          </p:nvPr>
        </p:nvSpPr>
        <p:spPr>
          <a:xfrm>
            <a:off x="3939251" y="2804572"/>
            <a:ext cx="254484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6" name="Textplatzhalter 7">
            <a:extLst>
              <a:ext uri="{FF2B5EF4-FFF2-40B4-BE49-F238E27FC236}">
                <a16:creationId xmlns:a16="http://schemas.microsoft.com/office/drawing/2014/main" id="{67E9F959-B51A-6A40-9EAC-67A1D12B8A15}"/>
              </a:ext>
            </a:extLst>
          </p:cNvPr>
          <p:cNvSpPr>
            <a:spLocks noGrp="1"/>
          </p:cNvSpPr>
          <p:nvPr>
            <p:ph type="body" sz="quarter" idx="18"/>
          </p:nvPr>
        </p:nvSpPr>
        <p:spPr>
          <a:xfrm>
            <a:off x="4953964" y="3052303"/>
            <a:ext cx="3579913" cy="216000"/>
          </a:xfrm>
          <a:solidFill>
            <a:schemeClr val="accent4">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7" name="Textplatzhalter 7">
            <a:extLst>
              <a:ext uri="{FF2B5EF4-FFF2-40B4-BE49-F238E27FC236}">
                <a16:creationId xmlns:a16="http://schemas.microsoft.com/office/drawing/2014/main" id="{61FB5028-0EFD-D046-9389-CF55E5C3D94E}"/>
              </a:ext>
            </a:extLst>
          </p:cNvPr>
          <p:cNvSpPr>
            <a:spLocks noGrp="1"/>
          </p:cNvSpPr>
          <p:nvPr>
            <p:ph type="body" sz="quarter" idx="19"/>
          </p:nvPr>
        </p:nvSpPr>
        <p:spPr>
          <a:xfrm>
            <a:off x="4953964" y="3299824"/>
            <a:ext cx="2816507"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8" name="Textplatzhalter 7">
            <a:extLst>
              <a:ext uri="{FF2B5EF4-FFF2-40B4-BE49-F238E27FC236}">
                <a16:creationId xmlns:a16="http://schemas.microsoft.com/office/drawing/2014/main" id="{12C4079C-655F-1F4B-8144-65E126988D62}"/>
              </a:ext>
            </a:extLst>
          </p:cNvPr>
          <p:cNvSpPr>
            <a:spLocks noGrp="1"/>
          </p:cNvSpPr>
          <p:nvPr>
            <p:ph type="body" sz="quarter" idx="20"/>
          </p:nvPr>
        </p:nvSpPr>
        <p:spPr>
          <a:xfrm>
            <a:off x="4953964" y="3543616"/>
            <a:ext cx="2299504"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9" name="Textplatzhalter 7">
            <a:extLst>
              <a:ext uri="{FF2B5EF4-FFF2-40B4-BE49-F238E27FC236}">
                <a16:creationId xmlns:a16="http://schemas.microsoft.com/office/drawing/2014/main" id="{2130953F-4C31-614C-8F6A-04D4DA3760EB}"/>
              </a:ext>
            </a:extLst>
          </p:cNvPr>
          <p:cNvSpPr>
            <a:spLocks noGrp="1"/>
          </p:cNvSpPr>
          <p:nvPr>
            <p:ph type="body" sz="quarter" idx="21"/>
          </p:nvPr>
        </p:nvSpPr>
        <p:spPr>
          <a:xfrm>
            <a:off x="2650602" y="3795144"/>
            <a:ext cx="4093579" cy="216000"/>
          </a:xfrm>
          <a:solidFill>
            <a:schemeClr val="accent6">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30" name="Textplatzhalter 7">
            <a:extLst>
              <a:ext uri="{FF2B5EF4-FFF2-40B4-BE49-F238E27FC236}">
                <a16:creationId xmlns:a16="http://schemas.microsoft.com/office/drawing/2014/main" id="{B8D15682-FA38-0F4B-B7F1-6A30E20A659F}"/>
              </a:ext>
            </a:extLst>
          </p:cNvPr>
          <p:cNvSpPr>
            <a:spLocks noGrp="1"/>
          </p:cNvSpPr>
          <p:nvPr>
            <p:ph type="body" sz="quarter" idx="22"/>
          </p:nvPr>
        </p:nvSpPr>
        <p:spPr>
          <a:xfrm>
            <a:off x="2650603" y="4038795"/>
            <a:ext cx="3329650" cy="216000"/>
          </a:xfrm>
          <a:solidFill>
            <a:schemeClr val="accent6"/>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1" name="Textplatzhalter 7">
            <a:extLst>
              <a:ext uri="{FF2B5EF4-FFF2-40B4-BE49-F238E27FC236}">
                <a16:creationId xmlns:a16="http://schemas.microsoft.com/office/drawing/2014/main" id="{19BDF705-381D-ED4F-A555-80ACD07A3D50}"/>
              </a:ext>
            </a:extLst>
          </p:cNvPr>
          <p:cNvSpPr>
            <a:spLocks noGrp="1"/>
          </p:cNvSpPr>
          <p:nvPr>
            <p:ph type="body" sz="quarter" idx="23"/>
          </p:nvPr>
        </p:nvSpPr>
        <p:spPr>
          <a:xfrm>
            <a:off x="2650603" y="4282446"/>
            <a:ext cx="2558005" cy="216000"/>
          </a:xfrm>
          <a:solidFill>
            <a:schemeClr val="accent6"/>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9FA1B964-0D57-B044-8D5A-6B416731BDD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10174F15-699B-6144-8321-F7A540A79D81}"/>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40088538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onatsplaner 31 Tag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07133A-5869-A84A-8FD9-B9B7B7A889B7}"/>
              </a:ext>
            </a:extLst>
          </p:cNvPr>
          <p:cNvSpPr>
            <a:spLocks noGrp="1"/>
          </p:cNvSpPr>
          <p:nvPr>
            <p:ph type="title"/>
          </p:nvPr>
        </p:nvSpPr>
        <p:spPr/>
        <p:txBody>
          <a:bodyPr/>
          <a:lstStyle/>
          <a:p>
            <a:r>
              <a:rPr lang="de-DE" smtClean="0"/>
              <a:t>Titelmasterformat durch Klicken bearbeiten</a:t>
            </a:r>
            <a:endParaRPr lang="de-DE" dirty="0"/>
          </a:p>
        </p:txBody>
      </p:sp>
      <p:graphicFrame>
        <p:nvGraphicFramePr>
          <p:cNvPr id="6" name="Tabelle 6" descr="Monatsplaner 31 Tage&#10;">
            <a:extLst>
              <a:ext uri="{FF2B5EF4-FFF2-40B4-BE49-F238E27FC236}">
                <a16:creationId xmlns:a16="http://schemas.microsoft.com/office/drawing/2014/main" id="{184ABBA5-B22B-7549-A08F-75DDC8992E63}"/>
              </a:ext>
            </a:extLst>
          </p:cNvPr>
          <p:cNvGraphicFramePr>
            <a:graphicFrameLocks noGrp="1"/>
          </p:cNvGraphicFramePr>
          <p:nvPr userDrawn="1">
            <p:extLst>
              <p:ext uri="{D42A27DB-BD31-4B8C-83A1-F6EECF244321}">
                <p14:modId xmlns:p14="http://schemas.microsoft.com/office/powerpoint/2010/main" val="949978857"/>
              </p:ext>
            </p:extLst>
          </p:nvPr>
        </p:nvGraphicFramePr>
        <p:xfrm>
          <a:off x="611187" y="1311274"/>
          <a:ext cx="7921616" cy="3205163"/>
        </p:xfrm>
        <a:graphic>
          <a:graphicData uri="http://schemas.openxmlformats.org/drawingml/2006/table">
            <a:tbl>
              <a:tblPr firstRow="1" bandRow="1">
                <a:tableStyleId>{5C22544A-7EE6-4342-B048-85BDC9FD1C3A}</a:tableStyleId>
              </a:tblPr>
              <a:tblGrid>
                <a:gridCol w="255536">
                  <a:extLst>
                    <a:ext uri="{9D8B030D-6E8A-4147-A177-3AD203B41FA5}">
                      <a16:colId xmlns:a16="http://schemas.microsoft.com/office/drawing/2014/main" val="1679346155"/>
                    </a:ext>
                  </a:extLst>
                </a:gridCol>
                <a:gridCol w="255536">
                  <a:extLst>
                    <a:ext uri="{9D8B030D-6E8A-4147-A177-3AD203B41FA5}">
                      <a16:colId xmlns:a16="http://schemas.microsoft.com/office/drawing/2014/main" val="3933269469"/>
                    </a:ext>
                  </a:extLst>
                </a:gridCol>
                <a:gridCol w="255536">
                  <a:extLst>
                    <a:ext uri="{9D8B030D-6E8A-4147-A177-3AD203B41FA5}">
                      <a16:colId xmlns:a16="http://schemas.microsoft.com/office/drawing/2014/main" val="2854995440"/>
                    </a:ext>
                  </a:extLst>
                </a:gridCol>
                <a:gridCol w="255536">
                  <a:extLst>
                    <a:ext uri="{9D8B030D-6E8A-4147-A177-3AD203B41FA5}">
                      <a16:colId xmlns:a16="http://schemas.microsoft.com/office/drawing/2014/main" val="3561475589"/>
                    </a:ext>
                  </a:extLst>
                </a:gridCol>
                <a:gridCol w="255536">
                  <a:extLst>
                    <a:ext uri="{9D8B030D-6E8A-4147-A177-3AD203B41FA5}">
                      <a16:colId xmlns:a16="http://schemas.microsoft.com/office/drawing/2014/main" val="451666149"/>
                    </a:ext>
                  </a:extLst>
                </a:gridCol>
                <a:gridCol w="255536">
                  <a:extLst>
                    <a:ext uri="{9D8B030D-6E8A-4147-A177-3AD203B41FA5}">
                      <a16:colId xmlns:a16="http://schemas.microsoft.com/office/drawing/2014/main" val="4000997750"/>
                    </a:ext>
                  </a:extLst>
                </a:gridCol>
                <a:gridCol w="255536">
                  <a:extLst>
                    <a:ext uri="{9D8B030D-6E8A-4147-A177-3AD203B41FA5}">
                      <a16:colId xmlns:a16="http://schemas.microsoft.com/office/drawing/2014/main" val="1484676896"/>
                    </a:ext>
                  </a:extLst>
                </a:gridCol>
                <a:gridCol w="255536">
                  <a:extLst>
                    <a:ext uri="{9D8B030D-6E8A-4147-A177-3AD203B41FA5}">
                      <a16:colId xmlns:a16="http://schemas.microsoft.com/office/drawing/2014/main" val="4283219444"/>
                    </a:ext>
                  </a:extLst>
                </a:gridCol>
                <a:gridCol w="255536">
                  <a:extLst>
                    <a:ext uri="{9D8B030D-6E8A-4147-A177-3AD203B41FA5}">
                      <a16:colId xmlns:a16="http://schemas.microsoft.com/office/drawing/2014/main" val="877485618"/>
                    </a:ext>
                  </a:extLst>
                </a:gridCol>
                <a:gridCol w="255536">
                  <a:extLst>
                    <a:ext uri="{9D8B030D-6E8A-4147-A177-3AD203B41FA5}">
                      <a16:colId xmlns:a16="http://schemas.microsoft.com/office/drawing/2014/main" val="3884838168"/>
                    </a:ext>
                  </a:extLst>
                </a:gridCol>
                <a:gridCol w="255536">
                  <a:extLst>
                    <a:ext uri="{9D8B030D-6E8A-4147-A177-3AD203B41FA5}">
                      <a16:colId xmlns:a16="http://schemas.microsoft.com/office/drawing/2014/main" val="4294765368"/>
                    </a:ext>
                  </a:extLst>
                </a:gridCol>
                <a:gridCol w="255536">
                  <a:extLst>
                    <a:ext uri="{9D8B030D-6E8A-4147-A177-3AD203B41FA5}">
                      <a16:colId xmlns:a16="http://schemas.microsoft.com/office/drawing/2014/main" val="3511188612"/>
                    </a:ext>
                  </a:extLst>
                </a:gridCol>
                <a:gridCol w="255536">
                  <a:extLst>
                    <a:ext uri="{9D8B030D-6E8A-4147-A177-3AD203B41FA5}">
                      <a16:colId xmlns:a16="http://schemas.microsoft.com/office/drawing/2014/main" val="2925808344"/>
                    </a:ext>
                  </a:extLst>
                </a:gridCol>
                <a:gridCol w="255536">
                  <a:extLst>
                    <a:ext uri="{9D8B030D-6E8A-4147-A177-3AD203B41FA5}">
                      <a16:colId xmlns:a16="http://schemas.microsoft.com/office/drawing/2014/main" val="209172643"/>
                    </a:ext>
                  </a:extLst>
                </a:gridCol>
                <a:gridCol w="255536">
                  <a:extLst>
                    <a:ext uri="{9D8B030D-6E8A-4147-A177-3AD203B41FA5}">
                      <a16:colId xmlns:a16="http://schemas.microsoft.com/office/drawing/2014/main" val="1315739132"/>
                    </a:ext>
                  </a:extLst>
                </a:gridCol>
                <a:gridCol w="255536">
                  <a:extLst>
                    <a:ext uri="{9D8B030D-6E8A-4147-A177-3AD203B41FA5}">
                      <a16:colId xmlns:a16="http://schemas.microsoft.com/office/drawing/2014/main" val="923100162"/>
                    </a:ext>
                  </a:extLst>
                </a:gridCol>
                <a:gridCol w="255536">
                  <a:extLst>
                    <a:ext uri="{9D8B030D-6E8A-4147-A177-3AD203B41FA5}">
                      <a16:colId xmlns:a16="http://schemas.microsoft.com/office/drawing/2014/main" val="3573264929"/>
                    </a:ext>
                  </a:extLst>
                </a:gridCol>
                <a:gridCol w="255536">
                  <a:extLst>
                    <a:ext uri="{9D8B030D-6E8A-4147-A177-3AD203B41FA5}">
                      <a16:colId xmlns:a16="http://schemas.microsoft.com/office/drawing/2014/main" val="1583590552"/>
                    </a:ext>
                  </a:extLst>
                </a:gridCol>
                <a:gridCol w="255536">
                  <a:extLst>
                    <a:ext uri="{9D8B030D-6E8A-4147-A177-3AD203B41FA5}">
                      <a16:colId xmlns:a16="http://schemas.microsoft.com/office/drawing/2014/main" val="3821233077"/>
                    </a:ext>
                  </a:extLst>
                </a:gridCol>
                <a:gridCol w="255536">
                  <a:extLst>
                    <a:ext uri="{9D8B030D-6E8A-4147-A177-3AD203B41FA5}">
                      <a16:colId xmlns:a16="http://schemas.microsoft.com/office/drawing/2014/main" val="3224462956"/>
                    </a:ext>
                  </a:extLst>
                </a:gridCol>
                <a:gridCol w="255536">
                  <a:extLst>
                    <a:ext uri="{9D8B030D-6E8A-4147-A177-3AD203B41FA5}">
                      <a16:colId xmlns:a16="http://schemas.microsoft.com/office/drawing/2014/main" val="2481206354"/>
                    </a:ext>
                  </a:extLst>
                </a:gridCol>
                <a:gridCol w="255536">
                  <a:extLst>
                    <a:ext uri="{9D8B030D-6E8A-4147-A177-3AD203B41FA5}">
                      <a16:colId xmlns:a16="http://schemas.microsoft.com/office/drawing/2014/main" val="3503044555"/>
                    </a:ext>
                  </a:extLst>
                </a:gridCol>
                <a:gridCol w="255536">
                  <a:extLst>
                    <a:ext uri="{9D8B030D-6E8A-4147-A177-3AD203B41FA5}">
                      <a16:colId xmlns:a16="http://schemas.microsoft.com/office/drawing/2014/main" val="2856756338"/>
                    </a:ext>
                  </a:extLst>
                </a:gridCol>
                <a:gridCol w="255536">
                  <a:extLst>
                    <a:ext uri="{9D8B030D-6E8A-4147-A177-3AD203B41FA5}">
                      <a16:colId xmlns:a16="http://schemas.microsoft.com/office/drawing/2014/main" val="4236324970"/>
                    </a:ext>
                  </a:extLst>
                </a:gridCol>
                <a:gridCol w="255536">
                  <a:extLst>
                    <a:ext uri="{9D8B030D-6E8A-4147-A177-3AD203B41FA5}">
                      <a16:colId xmlns:a16="http://schemas.microsoft.com/office/drawing/2014/main" val="925451296"/>
                    </a:ext>
                  </a:extLst>
                </a:gridCol>
                <a:gridCol w="255536">
                  <a:extLst>
                    <a:ext uri="{9D8B030D-6E8A-4147-A177-3AD203B41FA5}">
                      <a16:colId xmlns:a16="http://schemas.microsoft.com/office/drawing/2014/main" val="267814795"/>
                    </a:ext>
                  </a:extLst>
                </a:gridCol>
                <a:gridCol w="255536">
                  <a:extLst>
                    <a:ext uri="{9D8B030D-6E8A-4147-A177-3AD203B41FA5}">
                      <a16:colId xmlns:a16="http://schemas.microsoft.com/office/drawing/2014/main" val="2764186465"/>
                    </a:ext>
                  </a:extLst>
                </a:gridCol>
                <a:gridCol w="255536">
                  <a:extLst>
                    <a:ext uri="{9D8B030D-6E8A-4147-A177-3AD203B41FA5}">
                      <a16:colId xmlns:a16="http://schemas.microsoft.com/office/drawing/2014/main" val="3870158399"/>
                    </a:ext>
                  </a:extLst>
                </a:gridCol>
                <a:gridCol w="255536">
                  <a:extLst>
                    <a:ext uri="{9D8B030D-6E8A-4147-A177-3AD203B41FA5}">
                      <a16:colId xmlns:a16="http://schemas.microsoft.com/office/drawing/2014/main" val="174862036"/>
                    </a:ext>
                  </a:extLst>
                </a:gridCol>
                <a:gridCol w="255536">
                  <a:extLst>
                    <a:ext uri="{9D8B030D-6E8A-4147-A177-3AD203B41FA5}">
                      <a16:colId xmlns:a16="http://schemas.microsoft.com/office/drawing/2014/main" val="2157656147"/>
                    </a:ext>
                  </a:extLst>
                </a:gridCol>
                <a:gridCol w="255536">
                  <a:extLst>
                    <a:ext uri="{9D8B030D-6E8A-4147-A177-3AD203B41FA5}">
                      <a16:colId xmlns:a16="http://schemas.microsoft.com/office/drawing/2014/main" val="401744019"/>
                    </a:ext>
                  </a:extLst>
                </a:gridCol>
              </a:tblGrid>
              <a:tr h="246551">
                <a:tc>
                  <a:txBody>
                    <a:bodyPr/>
                    <a:lstStyle/>
                    <a:p>
                      <a:pPr algn="ctr"/>
                      <a:r>
                        <a:rPr lang="de-DE" sz="1000" dirty="0"/>
                        <a:t>01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02</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03</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04</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05</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06</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07</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08</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09</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10</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12</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13</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14</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15</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16</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17</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18</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19</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20</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22</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23</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24</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25</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26</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27</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28</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29</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30</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31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14188550"/>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2681152"/>
                  </a:ext>
                </a:extLst>
              </a:tr>
              <a:tr h="246551">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105801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949181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29741"/>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487860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0285264"/>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213538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9183837"/>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665873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639600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942603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5302213"/>
                  </a:ext>
                </a:extLst>
              </a:tr>
            </a:tbl>
          </a:graphicData>
        </a:graphic>
      </p:graphicFrame>
      <p:sp>
        <p:nvSpPr>
          <p:cNvPr id="8" name="Textplatzhalter 7">
            <a:extLst>
              <a:ext uri="{FF2B5EF4-FFF2-40B4-BE49-F238E27FC236}">
                <a16:creationId xmlns:a16="http://schemas.microsoft.com/office/drawing/2014/main" id="{B1BB235A-09CD-4A41-90B8-540CF54C4AD8}"/>
              </a:ext>
            </a:extLst>
          </p:cNvPr>
          <p:cNvSpPr>
            <a:spLocks noGrp="1"/>
          </p:cNvSpPr>
          <p:nvPr>
            <p:ph type="body" sz="quarter" idx="12"/>
          </p:nvPr>
        </p:nvSpPr>
        <p:spPr>
          <a:xfrm>
            <a:off x="611189" y="1570490"/>
            <a:ext cx="3833489" cy="216000"/>
          </a:xfrm>
          <a:solidFill>
            <a:schemeClr val="accent2">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0" name="Textplatzhalter 7">
            <a:extLst>
              <a:ext uri="{FF2B5EF4-FFF2-40B4-BE49-F238E27FC236}">
                <a16:creationId xmlns:a16="http://schemas.microsoft.com/office/drawing/2014/main" id="{0C4092F6-B46D-6C4E-A547-43623D83A3EE}"/>
              </a:ext>
            </a:extLst>
          </p:cNvPr>
          <p:cNvSpPr>
            <a:spLocks noGrp="1"/>
          </p:cNvSpPr>
          <p:nvPr>
            <p:ph type="body" sz="quarter" idx="13"/>
          </p:nvPr>
        </p:nvSpPr>
        <p:spPr>
          <a:xfrm>
            <a:off x="1381246" y="1818153"/>
            <a:ext cx="3063432"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1" name="Textplatzhalter 7">
            <a:extLst>
              <a:ext uri="{FF2B5EF4-FFF2-40B4-BE49-F238E27FC236}">
                <a16:creationId xmlns:a16="http://schemas.microsoft.com/office/drawing/2014/main" id="{EED637E2-7FD4-7942-B354-B39D2CF315A4}"/>
              </a:ext>
            </a:extLst>
          </p:cNvPr>
          <p:cNvSpPr>
            <a:spLocks noGrp="1"/>
          </p:cNvSpPr>
          <p:nvPr>
            <p:ph type="body" sz="quarter" idx="14"/>
          </p:nvPr>
        </p:nvSpPr>
        <p:spPr>
          <a:xfrm>
            <a:off x="1886673" y="2065812"/>
            <a:ext cx="2558005"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3" name="Textplatzhalter 7">
            <a:extLst>
              <a:ext uri="{FF2B5EF4-FFF2-40B4-BE49-F238E27FC236}">
                <a16:creationId xmlns:a16="http://schemas.microsoft.com/office/drawing/2014/main" id="{96931BF3-A03A-D944-83A1-557B63F462DA}"/>
              </a:ext>
            </a:extLst>
          </p:cNvPr>
          <p:cNvSpPr>
            <a:spLocks noGrp="1"/>
          </p:cNvSpPr>
          <p:nvPr>
            <p:ph type="body" sz="quarter" idx="15"/>
          </p:nvPr>
        </p:nvSpPr>
        <p:spPr>
          <a:xfrm>
            <a:off x="2650603" y="2313402"/>
            <a:ext cx="3833489" cy="216000"/>
          </a:xfrm>
          <a:solidFill>
            <a:schemeClr val="accent3">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4" name="Textplatzhalter 7">
            <a:extLst>
              <a:ext uri="{FF2B5EF4-FFF2-40B4-BE49-F238E27FC236}">
                <a16:creationId xmlns:a16="http://schemas.microsoft.com/office/drawing/2014/main" id="{62B85A41-FCC0-2E44-A0B1-CA16E3C1157D}"/>
              </a:ext>
            </a:extLst>
          </p:cNvPr>
          <p:cNvSpPr>
            <a:spLocks noGrp="1"/>
          </p:cNvSpPr>
          <p:nvPr>
            <p:ph type="body" sz="quarter" idx="16"/>
          </p:nvPr>
        </p:nvSpPr>
        <p:spPr>
          <a:xfrm>
            <a:off x="3422249" y="2556981"/>
            <a:ext cx="3061844"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5" name="Textplatzhalter 7">
            <a:extLst>
              <a:ext uri="{FF2B5EF4-FFF2-40B4-BE49-F238E27FC236}">
                <a16:creationId xmlns:a16="http://schemas.microsoft.com/office/drawing/2014/main" id="{E206CBFA-E199-5543-87CE-D04FDFE2C545}"/>
              </a:ext>
            </a:extLst>
          </p:cNvPr>
          <p:cNvSpPr>
            <a:spLocks noGrp="1"/>
          </p:cNvSpPr>
          <p:nvPr>
            <p:ph type="body" sz="quarter" idx="17"/>
          </p:nvPr>
        </p:nvSpPr>
        <p:spPr>
          <a:xfrm>
            <a:off x="3939251" y="2804572"/>
            <a:ext cx="254484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6" name="Textplatzhalter 7">
            <a:extLst>
              <a:ext uri="{FF2B5EF4-FFF2-40B4-BE49-F238E27FC236}">
                <a16:creationId xmlns:a16="http://schemas.microsoft.com/office/drawing/2014/main" id="{67E9F959-B51A-6A40-9EAC-67A1D12B8A15}"/>
              </a:ext>
            </a:extLst>
          </p:cNvPr>
          <p:cNvSpPr>
            <a:spLocks noGrp="1"/>
          </p:cNvSpPr>
          <p:nvPr>
            <p:ph type="body" sz="quarter" idx="18"/>
          </p:nvPr>
        </p:nvSpPr>
        <p:spPr>
          <a:xfrm>
            <a:off x="4953964" y="3052303"/>
            <a:ext cx="3579913" cy="216000"/>
          </a:xfrm>
          <a:solidFill>
            <a:schemeClr val="accent4">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7" name="Textplatzhalter 7">
            <a:extLst>
              <a:ext uri="{FF2B5EF4-FFF2-40B4-BE49-F238E27FC236}">
                <a16:creationId xmlns:a16="http://schemas.microsoft.com/office/drawing/2014/main" id="{61FB5028-0EFD-D046-9389-CF55E5C3D94E}"/>
              </a:ext>
            </a:extLst>
          </p:cNvPr>
          <p:cNvSpPr>
            <a:spLocks noGrp="1"/>
          </p:cNvSpPr>
          <p:nvPr>
            <p:ph type="body" sz="quarter" idx="19"/>
          </p:nvPr>
        </p:nvSpPr>
        <p:spPr>
          <a:xfrm>
            <a:off x="4953964" y="3299824"/>
            <a:ext cx="2816507"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8" name="Textplatzhalter 7">
            <a:extLst>
              <a:ext uri="{FF2B5EF4-FFF2-40B4-BE49-F238E27FC236}">
                <a16:creationId xmlns:a16="http://schemas.microsoft.com/office/drawing/2014/main" id="{12C4079C-655F-1F4B-8144-65E126988D62}"/>
              </a:ext>
            </a:extLst>
          </p:cNvPr>
          <p:cNvSpPr>
            <a:spLocks noGrp="1"/>
          </p:cNvSpPr>
          <p:nvPr>
            <p:ph type="body" sz="quarter" idx="20"/>
          </p:nvPr>
        </p:nvSpPr>
        <p:spPr>
          <a:xfrm>
            <a:off x="4953964" y="3543616"/>
            <a:ext cx="2299504"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9" name="Textplatzhalter 7">
            <a:extLst>
              <a:ext uri="{FF2B5EF4-FFF2-40B4-BE49-F238E27FC236}">
                <a16:creationId xmlns:a16="http://schemas.microsoft.com/office/drawing/2014/main" id="{2130953F-4C31-614C-8F6A-04D4DA3760EB}"/>
              </a:ext>
            </a:extLst>
          </p:cNvPr>
          <p:cNvSpPr>
            <a:spLocks noGrp="1"/>
          </p:cNvSpPr>
          <p:nvPr>
            <p:ph type="body" sz="quarter" idx="21"/>
          </p:nvPr>
        </p:nvSpPr>
        <p:spPr>
          <a:xfrm>
            <a:off x="2650602" y="3795144"/>
            <a:ext cx="4093579" cy="216000"/>
          </a:xfrm>
          <a:solidFill>
            <a:schemeClr val="accent6">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30" name="Textplatzhalter 7">
            <a:extLst>
              <a:ext uri="{FF2B5EF4-FFF2-40B4-BE49-F238E27FC236}">
                <a16:creationId xmlns:a16="http://schemas.microsoft.com/office/drawing/2014/main" id="{B8D15682-FA38-0F4B-B7F1-6A30E20A659F}"/>
              </a:ext>
            </a:extLst>
          </p:cNvPr>
          <p:cNvSpPr>
            <a:spLocks noGrp="1"/>
          </p:cNvSpPr>
          <p:nvPr>
            <p:ph type="body" sz="quarter" idx="22"/>
          </p:nvPr>
        </p:nvSpPr>
        <p:spPr>
          <a:xfrm>
            <a:off x="2650603" y="4038795"/>
            <a:ext cx="3329650" cy="216000"/>
          </a:xfrm>
          <a:solidFill>
            <a:schemeClr val="accent6"/>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1" name="Textplatzhalter 7">
            <a:extLst>
              <a:ext uri="{FF2B5EF4-FFF2-40B4-BE49-F238E27FC236}">
                <a16:creationId xmlns:a16="http://schemas.microsoft.com/office/drawing/2014/main" id="{19BDF705-381D-ED4F-A555-80ACD07A3D50}"/>
              </a:ext>
            </a:extLst>
          </p:cNvPr>
          <p:cNvSpPr>
            <a:spLocks noGrp="1"/>
          </p:cNvSpPr>
          <p:nvPr>
            <p:ph type="body" sz="quarter" idx="23"/>
          </p:nvPr>
        </p:nvSpPr>
        <p:spPr>
          <a:xfrm>
            <a:off x="2650603" y="4282446"/>
            <a:ext cx="2558005" cy="216000"/>
          </a:xfrm>
          <a:solidFill>
            <a:schemeClr val="accent6"/>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9FA1B964-0D57-B044-8D5A-6B416731BDD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10174F15-699B-6144-8321-F7A540A79D81}"/>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16733531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Monatsplaner 28 Tag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07133A-5869-A84A-8FD9-B9B7B7A889B7}"/>
              </a:ext>
            </a:extLst>
          </p:cNvPr>
          <p:cNvSpPr>
            <a:spLocks noGrp="1"/>
          </p:cNvSpPr>
          <p:nvPr>
            <p:ph type="title"/>
          </p:nvPr>
        </p:nvSpPr>
        <p:spPr/>
        <p:txBody>
          <a:bodyPr/>
          <a:lstStyle/>
          <a:p>
            <a:r>
              <a:rPr lang="de-DE" smtClean="0"/>
              <a:t>Titelmasterformat durch Klicken bearbeiten</a:t>
            </a:r>
            <a:endParaRPr lang="de-DE" dirty="0"/>
          </a:p>
        </p:txBody>
      </p:sp>
      <p:graphicFrame>
        <p:nvGraphicFramePr>
          <p:cNvPr id="6" name="Tabelle 6" descr="Monatsplaner Februar&#10;">
            <a:extLst>
              <a:ext uri="{FF2B5EF4-FFF2-40B4-BE49-F238E27FC236}">
                <a16:creationId xmlns:a16="http://schemas.microsoft.com/office/drawing/2014/main" id="{184ABBA5-B22B-7549-A08F-75DDC8992E63}"/>
              </a:ext>
            </a:extLst>
          </p:cNvPr>
          <p:cNvGraphicFramePr>
            <a:graphicFrameLocks noGrp="1"/>
          </p:cNvGraphicFramePr>
          <p:nvPr userDrawn="1">
            <p:extLst>
              <p:ext uri="{D42A27DB-BD31-4B8C-83A1-F6EECF244321}">
                <p14:modId xmlns:p14="http://schemas.microsoft.com/office/powerpoint/2010/main" val="747205311"/>
              </p:ext>
            </p:extLst>
          </p:nvPr>
        </p:nvGraphicFramePr>
        <p:xfrm>
          <a:off x="611187" y="1311274"/>
          <a:ext cx="7921620" cy="3205163"/>
        </p:xfrm>
        <a:graphic>
          <a:graphicData uri="http://schemas.openxmlformats.org/drawingml/2006/table">
            <a:tbl>
              <a:tblPr firstRow="1" bandRow="1">
                <a:tableStyleId>{5C22544A-7EE6-4342-B048-85BDC9FD1C3A}</a:tableStyleId>
              </a:tblPr>
              <a:tblGrid>
                <a:gridCol w="282915">
                  <a:extLst>
                    <a:ext uri="{9D8B030D-6E8A-4147-A177-3AD203B41FA5}">
                      <a16:colId xmlns:a16="http://schemas.microsoft.com/office/drawing/2014/main" val="1679346155"/>
                    </a:ext>
                  </a:extLst>
                </a:gridCol>
                <a:gridCol w="282915">
                  <a:extLst>
                    <a:ext uri="{9D8B030D-6E8A-4147-A177-3AD203B41FA5}">
                      <a16:colId xmlns:a16="http://schemas.microsoft.com/office/drawing/2014/main" val="3933269469"/>
                    </a:ext>
                  </a:extLst>
                </a:gridCol>
                <a:gridCol w="282915">
                  <a:extLst>
                    <a:ext uri="{9D8B030D-6E8A-4147-A177-3AD203B41FA5}">
                      <a16:colId xmlns:a16="http://schemas.microsoft.com/office/drawing/2014/main" val="2854995440"/>
                    </a:ext>
                  </a:extLst>
                </a:gridCol>
                <a:gridCol w="282915">
                  <a:extLst>
                    <a:ext uri="{9D8B030D-6E8A-4147-A177-3AD203B41FA5}">
                      <a16:colId xmlns:a16="http://schemas.microsoft.com/office/drawing/2014/main" val="3561475589"/>
                    </a:ext>
                  </a:extLst>
                </a:gridCol>
                <a:gridCol w="282915">
                  <a:extLst>
                    <a:ext uri="{9D8B030D-6E8A-4147-A177-3AD203B41FA5}">
                      <a16:colId xmlns:a16="http://schemas.microsoft.com/office/drawing/2014/main" val="451666149"/>
                    </a:ext>
                  </a:extLst>
                </a:gridCol>
                <a:gridCol w="282915">
                  <a:extLst>
                    <a:ext uri="{9D8B030D-6E8A-4147-A177-3AD203B41FA5}">
                      <a16:colId xmlns:a16="http://schemas.microsoft.com/office/drawing/2014/main" val="4000997750"/>
                    </a:ext>
                  </a:extLst>
                </a:gridCol>
                <a:gridCol w="282915">
                  <a:extLst>
                    <a:ext uri="{9D8B030D-6E8A-4147-A177-3AD203B41FA5}">
                      <a16:colId xmlns:a16="http://schemas.microsoft.com/office/drawing/2014/main" val="1484676896"/>
                    </a:ext>
                  </a:extLst>
                </a:gridCol>
                <a:gridCol w="282915">
                  <a:extLst>
                    <a:ext uri="{9D8B030D-6E8A-4147-A177-3AD203B41FA5}">
                      <a16:colId xmlns:a16="http://schemas.microsoft.com/office/drawing/2014/main" val="4283219444"/>
                    </a:ext>
                  </a:extLst>
                </a:gridCol>
                <a:gridCol w="282915">
                  <a:extLst>
                    <a:ext uri="{9D8B030D-6E8A-4147-A177-3AD203B41FA5}">
                      <a16:colId xmlns:a16="http://schemas.microsoft.com/office/drawing/2014/main" val="877485618"/>
                    </a:ext>
                  </a:extLst>
                </a:gridCol>
                <a:gridCol w="282915">
                  <a:extLst>
                    <a:ext uri="{9D8B030D-6E8A-4147-A177-3AD203B41FA5}">
                      <a16:colId xmlns:a16="http://schemas.microsoft.com/office/drawing/2014/main" val="3884838168"/>
                    </a:ext>
                  </a:extLst>
                </a:gridCol>
                <a:gridCol w="282915">
                  <a:extLst>
                    <a:ext uri="{9D8B030D-6E8A-4147-A177-3AD203B41FA5}">
                      <a16:colId xmlns:a16="http://schemas.microsoft.com/office/drawing/2014/main" val="4294765368"/>
                    </a:ext>
                  </a:extLst>
                </a:gridCol>
                <a:gridCol w="282915">
                  <a:extLst>
                    <a:ext uri="{9D8B030D-6E8A-4147-A177-3AD203B41FA5}">
                      <a16:colId xmlns:a16="http://schemas.microsoft.com/office/drawing/2014/main" val="3511188612"/>
                    </a:ext>
                  </a:extLst>
                </a:gridCol>
                <a:gridCol w="282915">
                  <a:extLst>
                    <a:ext uri="{9D8B030D-6E8A-4147-A177-3AD203B41FA5}">
                      <a16:colId xmlns:a16="http://schemas.microsoft.com/office/drawing/2014/main" val="2925808344"/>
                    </a:ext>
                  </a:extLst>
                </a:gridCol>
                <a:gridCol w="282915">
                  <a:extLst>
                    <a:ext uri="{9D8B030D-6E8A-4147-A177-3AD203B41FA5}">
                      <a16:colId xmlns:a16="http://schemas.microsoft.com/office/drawing/2014/main" val="209172643"/>
                    </a:ext>
                  </a:extLst>
                </a:gridCol>
                <a:gridCol w="282915">
                  <a:extLst>
                    <a:ext uri="{9D8B030D-6E8A-4147-A177-3AD203B41FA5}">
                      <a16:colId xmlns:a16="http://schemas.microsoft.com/office/drawing/2014/main" val="1315739132"/>
                    </a:ext>
                  </a:extLst>
                </a:gridCol>
                <a:gridCol w="282915">
                  <a:extLst>
                    <a:ext uri="{9D8B030D-6E8A-4147-A177-3AD203B41FA5}">
                      <a16:colId xmlns:a16="http://schemas.microsoft.com/office/drawing/2014/main" val="923100162"/>
                    </a:ext>
                  </a:extLst>
                </a:gridCol>
                <a:gridCol w="282915">
                  <a:extLst>
                    <a:ext uri="{9D8B030D-6E8A-4147-A177-3AD203B41FA5}">
                      <a16:colId xmlns:a16="http://schemas.microsoft.com/office/drawing/2014/main" val="3573264929"/>
                    </a:ext>
                  </a:extLst>
                </a:gridCol>
                <a:gridCol w="282915">
                  <a:extLst>
                    <a:ext uri="{9D8B030D-6E8A-4147-A177-3AD203B41FA5}">
                      <a16:colId xmlns:a16="http://schemas.microsoft.com/office/drawing/2014/main" val="1583590552"/>
                    </a:ext>
                  </a:extLst>
                </a:gridCol>
                <a:gridCol w="282915">
                  <a:extLst>
                    <a:ext uri="{9D8B030D-6E8A-4147-A177-3AD203B41FA5}">
                      <a16:colId xmlns:a16="http://schemas.microsoft.com/office/drawing/2014/main" val="3821233077"/>
                    </a:ext>
                  </a:extLst>
                </a:gridCol>
                <a:gridCol w="282915">
                  <a:extLst>
                    <a:ext uri="{9D8B030D-6E8A-4147-A177-3AD203B41FA5}">
                      <a16:colId xmlns:a16="http://schemas.microsoft.com/office/drawing/2014/main" val="3224462956"/>
                    </a:ext>
                  </a:extLst>
                </a:gridCol>
                <a:gridCol w="282915">
                  <a:extLst>
                    <a:ext uri="{9D8B030D-6E8A-4147-A177-3AD203B41FA5}">
                      <a16:colId xmlns:a16="http://schemas.microsoft.com/office/drawing/2014/main" val="2481206354"/>
                    </a:ext>
                  </a:extLst>
                </a:gridCol>
                <a:gridCol w="282915">
                  <a:extLst>
                    <a:ext uri="{9D8B030D-6E8A-4147-A177-3AD203B41FA5}">
                      <a16:colId xmlns:a16="http://schemas.microsoft.com/office/drawing/2014/main" val="3503044555"/>
                    </a:ext>
                  </a:extLst>
                </a:gridCol>
                <a:gridCol w="282915">
                  <a:extLst>
                    <a:ext uri="{9D8B030D-6E8A-4147-A177-3AD203B41FA5}">
                      <a16:colId xmlns:a16="http://schemas.microsoft.com/office/drawing/2014/main" val="2856756338"/>
                    </a:ext>
                  </a:extLst>
                </a:gridCol>
                <a:gridCol w="282915">
                  <a:extLst>
                    <a:ext uri="{9D8B030D-6E8A-4147-A177-3AD203B41FA5}">
                      <a16:colId xmlns:a16="http://schemas.microsoft.com/office/drawing/2014/main" val="4236324970"/>
                    </a:ext>
                  </a:extLst>
                </a:gridCol>
                <a:gridCol w="282915">
                  <a:extLst>
                    <a:ext uri="{9D8B030D-6E8A-4147-A177-3AD203B41FA5}">
                      <a16:colId xmlns:a16="http://schemas.microsoft.com/office/drawing/2014/main" val="925451296"/>
                    </a:ext>
                  </a:extLst>
                </a:gridCol>
                <a:gridCol w="282915">
                  <a:extLst>
                    <a:ext uri="{9D8B030D-6E8A-4147-A177-3AD203B41FA5}">
                      <a16:colId xmlns:a16="http://schemas.microsoft.com/office/drawing/2014/main" val="267814795"/>
                    </a:ext>
                  </a:extLst>
                </a:gridCol>
                <a:gridCol w="282915">
                  <a:extLst>
                    <a:ext uri="{9D8B030D-6E8A-4147-A177-3AD203B41FA5}">
                      <a16:colId xmlns:a16="http://schemas.microsoft.com/office/drawing/2014/main" val="2764186465"/>
                    </a:ext>
                  </a:extLst>
                </a:gridCol>
                <a:gridCol w="282915">
                  <a:extLst>
                    <a:ext uri="{9D8B030D-6E8A-4147-A177-3AD203B41FA5}">
                      <a16:colId xmlns:a16="http://schemas.microsoft.com/office/drawing/2014/main" val="3870158399"/>
                    </a:ext>
                  </a:extLst>
                </a:gridCol>
              </a:tblGrid>
              <a:tr h="246551">
                <a:tc>
                  <a:txBody>
                    <a:bodyPr/>
                    <a:lstStyle/>
                    <a:p>
                      <a:pPr algn="ctr"/>
                      <a:r>
                        <a:rPr lang="de-DE" sz="1000" dirty="0"/>
                        <a:t>01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02</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03</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04</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05</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06</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07</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08</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09</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10</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12</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13</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14</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15</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16</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17</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18</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19</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20</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21</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22</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23</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24</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25</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26</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27</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DE" sz="1000" dirty="0"/>
                        <a:t>28</a:t>
                      </a:r>
                    </a:p>
                  </a:txBody>
                  <a:tcPr marL="0" marR="0" marT="36000" marB="36000">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14188550"/>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2681152"/>
                  </a:ext>
                </a:extLst>
              </a:tr>
              <a:tr h="246551">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105801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949181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29741"/>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487860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0285264"/>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213538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9183837"/>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6658736"/>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6396005"/>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9426033"/>
                  </a:ext>
                </a:extLst>
              </a:tr>
              <a:tr h="246551">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000" dirty="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5302213"/>
                  </a:ext>
                </a:extLst>
              </a:tr>
            </a:tbl>
          </a:graphicData>
        </a:graphic>
      </p:graphicFrame>
      <p:sp>
        <p:nvSpPr>
          <p:cNvPr id="8" name="Textplatzhalter 7">
            <a:extLst>
              <a:ext uri="{FF2B5EF4-FFF2-40B4-BE49-F238E27FC236}">
                <a16:creationId xmlns:a16="http://schemas.microsoft.com/office/drawing/2014/main" id="{B1BB235A-09CD-4A41-90B8-540CF54C4AD8}"/>
              </a:ext>
            </a:extLst>
          </p:cNvPr>
          <p:cNvSpPr>
            <a:spLocks noGrp="1"/>
          </p:cNvSpPr>
          <p:nvPr>
            <p:ph type="body" sz="quarter" idx="12"/>
          </p:nvPr>
        </p:nvSpPr>
        <p:spPr>
          <a:xfrm>
            <a:off x="611189" y="1570490"/>
            <a:ext cx="3833489" cy="216000"/>
          </a:xfrm>
          <a:solidFill>
            <a:schemeClr val="accent2">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0" name="Textplatzhalter 7">
            <a:extLst>
              <a:ext uri="{FF2B5EF4-FFF2-40B4-BE49-F238E27FC236}">
                <a16:creationId xmlns:a16="http://schemas.microsoft.com/office/drawing/2014/main" id="{0C4092F6-B46D-6C4E-A547-43623D83A3EE}"/>
              </a:ext>
            </a:extLst>
          </p:cNvPr>
          <p:cNvSpPr>
            <a:spLocks noGrp="1"/>
          </p:cNvSpPr>
          <p:nvPr>
            <p:ph type="body" sz="quarter" idx="13"/>
          </p:nvPr>
        </p:nvSpPr>
        <p:spPr>
          <a:xfrm>
            <a:off x="1381246" y="1818153"/>
            <a:ext cx="3063432"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1" name="Textplatzhalter 7">
            <a:extLst>
              <a:ext uri="{FF2B5EF4-FFF2-40B4-BE49-F238E27FC236}">
                <a16:creationId xmlns:a16="http://schemas.microsoft.com/office/drawing/2014/main" id="{EED637E2-7FD4-7942-B354-B39D2CF315A4}"/>
              </a:ext>
            </a:extLst>
          </p:cNvPr>
          <p:cNvSpPr>
            <a:spLocks noGrp="1"/>
          </p:cNvSpPr>
          <p:nvPr>
            <p:ph type="body" sz="quarter" idx="14"/>
          </p:nvPr>
        </p:nvSpPr>
        <p:spPr>
          <a:xfrm>
            <a:off x="1886673" y="2065812"/>
            <a:ext cx="2558005" cy="216000"/>
          </a:xfrm>
          <a:solidFill>
            <a:schemeClr val="accent2"/>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3" name="Textplatzhalter 7">
            <a:extLst>
              <a:ext uri="{FF2B5EF4-FFF2-40B4-BE49-F238E27FC236}">
                <a16:creationId xmlns:a16="http://schemas.microsoft.com/office/drawing/2014/main" id="{96931BF3-A03A-D944-83A1-557B63F462DA}"/>
              </a:ext>
            </a:extLst>
          </p:cNvPr>
          <p:cNvSpPr>
            <a:spLocks noGrp="1"/>
          </p:cNvSpPr>
          <p:nvPr>
            <p:ph type="body" sz="quarter" idx="15"/>
          </p:nvPr>
        </p:nvSpPr>
        <p:spPr>
          <a:xfrm>
            <a:off x="2650603" y="2313402"/>
            <a:ext cx="3833489" cy="216000"/>
          </a:xfrm>
          <a:solidFill>
            <a:schemeClr val="accent3">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4" name="Textplatzhalter 7">
            <a:extLst>
              <a:ext uri="{FF2B5EF4-FFF2-40B4-BE49-F238E27FC236}">
                <a16:creationId xmlns:a16="http://schemas.microsoft.com/office/drawing/2014/main" id="{62B85A41-FCC0-2E44-A0B1-CA16E3C1157D}"/>
              </a:ext>
            </a:extLst>
          </p:cNvPr>
          <p:cNvSpPr>
            <a:spLocks noGrp="1"/>
          </p:cNvSpPr>
          <p:nvPr>
            <p:ph type="body" sz="quarter" idx="16"/>
          </p:nvPr>
        </p:nvSpPr>
        <p:spPr>
          <a:xfrm>
            <a:off x="3422249" y="2556981"/>
            <a:ext cx="3061844"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5" name="Textplatzhalter 7">
            <a:extLst>
              <a:ext uri="{FF2B5EF4-FFF2-40B4-BE49-F238E27FC236}">
                <a16:creationId xmlns:a16="http://schemas.microsoft.com/office/drawing/2014/main" id="{E206CBFA-E199-5543-87CE-D04FDFE2C545}"/>
              </a:ext>
            </a:extLst>
          </p:cNvPr>
          <p:cNvSpPr>
            <a:spLocks noGrp="1"/>
          </p:cNvSpPr>
          <p:nvPr>
            <p:ph type="body" sz="quarter" idx="17"/>
          </p:nvPr>
        </p:nvSpPr>
        <p:spPr>
          <a:xfrm>
            <a:off x="3939251" y="2804572"/>
            <a:ext cx="2544841" cy="216000"/>
          </a:xfrm>
          <a:solidFill>
            <a:schemeClr val="accent3"/>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6" name="Textplatzhalter 7">
            <a:extLst>
              <a:ext uri="{FF2B5EF4-FFF2-40B4-BE49-F238E27FC236}">
                <a16:creationId xmlns:a16="http://schemas.microsoft.com/office/drawing/2014/main" id="{67E9F959-B51A-6A40-9EAC-67A1D12B8A15}"/>
              </a:ext>
            </a:extLst>
          </p:cNvPr>
          <p:cNvSpPr>
            <a:spLocks noGrp="1"/>
          </p:cNvSpPr>
          <p:nvPr>
            <p:ph type="body" sz="quarter" idx="18"/>
          </p:nvPr>
        </p:nvSpPr>
        <p:spPr>
          <a:xfrm>
            <a:off x="4953964" y="3052303"/>
            <a:ext cx="3579913" cy="216000"/>
          </a:xfrm>
          <a:solidFill>
            <a:schemeClr val="accent4">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27" name="Textplatzhalter 7">
            <a:extLst>
              <a:ext uri="{FF2B5EF4-FFF2-40B4-BE49-F238E27FC236}">
                <a16:creationId xmlns:a16="http://schemas.microsoft.com/office/drawing/2014/main" id="{61FB5028-0EFD-D046-9389-CF55E5C3D94E}"/>
              </a:ext>
            </a:extLst>
          </p:cNvPr>
          <p:cNvSpPr>
            <a:spLocks noGrp="1"/>
          </p:cNvSpPr>
          <p:nvPr>
            <p:ph type="body" sz="quarter" idx="19"/>
          </p:nvPr>
        </p:nvSpPr>
        <p:spPr>
          <a:xfrm>
            <a:off x="4953964" y="3299824"/>
            <a:ext cx="2816507"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8" name="Textplatzhalter 7">
            <a:extLst>
              <a:ext uri="{FF2B5EF4-FFF2-40B4-BE49-F238E27FC236}">
                <a16:creationId xmlns:a16="http://schemas.microsoft.com/office/drawing/2014/main" id="{12C4079C-655F-1F4B-8144-65E126988D62}"/>
              </a:ext>
            </a:extLst>
          </p:cNvPr>
          <p:cNvSpPr>
            <a:spLocks noGrp="1"/>
          </p:cNvSpPr>
          <p:nvPr>
            <p:ph type="body" sz="quarter" idx="20"/>
          </p:nvPr>
        </p:nvSpPr>
        <p:spPr>
          <a:xfrm>
            <a:off x="4953964" y="3543616"/>
            <a:ext cx="2299504" cy="216000"/>
          </a:xfrm>
          <a:solidFill>
            <a:schemeClr val="accent4"/>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29" name="Textplatzhalter 7">
            <a:extLst>
              <a:ext uri="{FF2B5EF4-FFF2-40B4-BE49-F238E27FC236}">
                <a16:creationId xmlns:a16="http://schemas.microsoft.com/office/drawing/2014/main" id="{2130953F-4C31-614C-8F6A-04D4DA3760EB}"/>
              </a:ext>
            </a:extLst>
          </p:cNvPr>
          <p:cNvSpPr>
            <a:spLocks noGrp="1"/>
          </p:cNvSpPr>
          <p:nvPr>
            <p:ph type="body" sz="quarter" idx="21"/>
          </p:nvPr>
        </p:nvSpPr>
        <p:spPr>
          <a:xfrm>
            <a:off x="2650602" y="3795144"/>
            <a:ext cx="4093579" cy="216000"/>
          </a:xfrm>
          <a:solidFill>
            <a:schemeClr val="accent6">
              <a:lumMod val="50000"/>
            </a:schemeClr>
          </a:solidFill>
        </p:spPr>
        <p:txBody>
          <a:bodyPr anchor="ctr" anchorCtr="0"/>
          <a:lstStyle>
            <a:lvl1pPr marL="0" indent="0" algn="ctr">
              <a:buNone/>
              <a:defRPr sz="1000">
                <a:solidFill>
                  <a:schemeClr val="bg1"/>
                </a:solidFill>
              </a:defRPr>
            </a:lvl1pPr>
          </a:lstStyle>
          <a:p>
            <a:pPr lvl="0"/>
            <a:r>
              <a:rPr lang="de-DE" smtClean="0"/>
              <a:t>Formatvorlagen des Textmasters bearbeiten</a:t>
            </a:r>
          </a:p>
        </p:txBody>
      </p:sp>
      <p:sp>
        <p:nvSpPr>
          <p:cNvPr id="30" name="Textplatzhalter 7">
            <a:extLst>
              <a:ext uri="{FF2B5EF4-FFF2-40B4-BE49-F238E27FC236}">
                <a16:creationId xmlns:a16="http://schemas.microsoft.com/office/drawing/2014/main" id="{B8D15682-FA38-0F4B-B7F1-6A30E20A659F}"/>
              </a:ext>
            </a:extLst>
          </p:cNvPr>
          <p:cNvSpPr>
            <a:spLocks noGrp="1"/>
          </p:cNvSpPr>
          <p:nvPr>
            <p:ph type="body" sz="quarter" idx="22"/>
          </p:nvPr>
        </p:nvSpPr>
        <p:spPr>
          <a:xfrm>
            <a:off x="2650603" y="4038795"/>
            <a:ext cx="3329650" cy="216000"/>
          </a:xfrm>
          <a:solidFill>
            <a:schemeClr val="accent6"/>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1" name="Textplatzhalter 7">
            <a:extLst>
              <a:ext uri="{FF2B5EF4-FFF2-40B4-BE49-F238E27FC236}">
                <a16:creationId xmlns:a16="http://schemas.microsoft.com/office/drawing/2014/main" id="{19BDF705-381D-ED4F-A555-80ACD07A3D50}"/>
              </a:ext>
            </a:extLst>
          </p:cNvPr>
          <p:cNvSpPr>
            <a:spLocks noGrp="1"/>
          </p:cNvSpPr>
          <p:nvPr>
            <p:ph type="body" sz="quarter" idx="23"/>
          </p:nvPr>
        </p:nvSpPr>
        <p:spPr>
          <a:xfrm>
            <a:off x="2650603" y="4282446"/>
            <a:ext cx="2558005" cy="216000"/>
          </a:xfrm>
          <a:solidFill>
            <a:schemeClr val="accent6"/>
          </a:solidFill>
        </p:spPr>
        <p:txBody>
          <a:bodyPr anchor="ctr" anchorCtr="0"/>
          <a:lstStyle>
            <a:lvl1pPr marL="0" indent="0" algn="ctr">
              <a:buNone/>
              <a:defRPr sz="1000">
                <a:solidFill>
                  <a:schemeClr val="tx1"/>
                </a:solidFill>
              </a:defRPr>
            </a:lvl1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9FA1B964-0D57-B044-8D5A-6B416731BDD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10174F15-699B-6144-8321-F7A540A79D81}"/>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1621417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rojektschrit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18E8E1-B2A7-014E-B838-D18C0EAD6F80}"/>
              </a:ext>
            </a:extLst>
          </p:cNvPr>
          <p:cNvSpPr>
            <a:spLocks noGrp="1"/>
          </p:cNvSpPr>
          <p:nvPr>
            <p:ph type="title"/>
          </p:nvPr>
        </p:nvSpPr>
        <p:spPr/>
        <p:txBody>
          <a:bodyPr/>
          <a:lstStyle/>
          <a:p>
            <a:r>
              <a:rPr lang="de-DE" smtClean="0"/>
              <a:t>Titelmasterformat durch Klicken bearbeiten</a:t>
            </a:r>
            <a:endParaRPr lang="de-DE" dirty="0"/>
          </a:p>
        </p:txBody>
      </p:sp>
      <p:sp>
        <p:nvSpPr>
          <p:cNvPr id="8" name="Textplatzhalter 7">
            <a:extLst>
              <a:ext uri="{FF2B5EF4-FFF2-40B4-BE49-F238E27FC236}">
                <a16:creationId xmlns:a16="http://schemas.microsoft.com/office/drawing/2014/main" id="{8B5B5175-460F-0948-9C93-B9239D5E2BA3}"/>
              </a:ext>
            </a:extLst>
          </p:cNvPr>
          <p:cNvSpPr>
            <a:spLocks noGrp="1" noChangeAspect="1"/>
          </p:cNvSpPr>
          <p:nvPr>
            <p:ph type="body" sz="quarter" idx="12" hasCustomPrompt="1"/>
          </p:nvPr>
        </p:nvSpPr>
        <p:spPr>
          <a:xfrm>
            <a:off x="1458320" y="1311275"/>
            <a:ext cx="977900" cy="382588"/>
          </a:xfrm>
          <a:solidFill>
            <a:schemeClr val="accent1"/>
          </a:solidFill>
        </p:spPr>
        <p:txBody>
          <a:bodyPr anchor="ctr" anchorCtr="0"/>
          <a:lstStyle>
            <a:lvl1pPr marL="0" indent="0" algn="ctr">
              <a:buNone/>
              <a:defRPr sz="1400" b="1">
                <a:solidFill>
                  <a:schemeClr val="bg1"/>
                </a:solidFill>
              </a:defRPr>
            </a:lvl1pPr>
          </a:lstStyle>
          <a:p>
            <a:pPr lvl="0"/>
            <a:r>
              <a:rPr lang="de-DE" dirty="0"/>
              <a:t>00</a:t>
            </a:r>
          </a:p>
        </p:txBody>
      </p:sp>
      <p:sp>
        <p:nvSpPr>
          <p:cNvPr id="16" name="Textplatzhalter 15">
            <a:extLst>
              <a:ext uri="{FF2B5EF4-FFF2-40B4-BE49-F238E27FC236}">
                <a16:creationId xmlns:a16="http://schemas.microsoft.com/office/drawing/2014/main" id="{A3F175CC-9FDE-4F4B-B08F-EEC8D5623AF4}"/>
              </a:ext>
            </a:extLst>
          </p:cNvPr>
          <p:cNvSpPr>
            <a:spLocks noGrp="1" noChangeAspect="1"/>
          </p:cNvSpPr>
          <p:nvPr>
            <p:ph type="body" sz="quarter" idx="16"/>
          </p:nvPr>
        </p:nvSpPr>
        <p:spPr>
          <a:xfrm>
            <a:off x="395288" y="1419224"/>
            <a:ext cx="1800000" cy="3097213"/>
          </a:xfrm>
          <a:noFill/>
          <a:ln w="12700">
            <a:solidFill>
              <a:schemeClr val="accent1"/>
            </a:solidFill>
          </a:ln>
        </p:spPr>
        <p:txBody>
          <a:bodyPr lIns="108000" tIns="432000" rIns="108000" bIns="180000"/>
          <a:lstStyle>
            <a:lvl1pPr marL="0" indent="0">
              <a:spcBef>
                <a:spcPts val="0"/>
              </a:spcBef>
              <a:buNone/>
              <a:defRPr sz="11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10" name="Textplatzhalter 7">
            <a:extLst>
              <a:ext uri="{FF2B5EF4-FFF2-40B4-BE49-F238E27FC236}">
                <a16:creationId xmlns:a16="http://schemas.microsoft.com/office/drawing/2014/main" id="{65A8497C-8086-A34F-82B9-4BDE73E490D8}"/>
              </a:ext>
            </a:extLst>
          </p:cNvPr>
          <p:cNvSpPr>
            <a:spLocks noGrp="1" noChangeAspect="1"/>
          </p:cNvSpPr>
          <p:nvPr>
            <p:ph type="body" sz="quarter" idx="13" hasCustomPrompt="1"/>
          </p:nvPr>
        </p:nvSpPr>
        <p:spPr>
          <a:xfrm>
            <a:off x="3577608" y="1311275"/>
            <a:ext cx="977900" cy="382588"/>
          </a:xfrm>
          <a:solidFill>
            <a:schemeClr val="accent1"/>
          </a:solidFill>
        </p:spPr>
        <p:txBody>
          <a:bodyPr anchor="ctr" anchorCtr="0"/>
          <a:lstStyle>
            <a:lvl1pPr marL="0" indent="0" algn="ctr">
              <a:buNone/>
              <a:defRPr sz="1400" b="1">
                <a:solidFill>
                  <a:schemeClr val="bg1"/>
                </a:solidFill>
              </a:defRPr>
            </a:lvl1pPr>
          </a:lstStyle>
          <a:p>
            <a:pPr lvl="0"/>
            <a:r>
              <a:rPr lang="de-DE" dirty="0"/>
              <a:t>00</a:t>
            </a:r>
          </a:p>
        </p:txBody>
      </p:sp>
      <p:sp>
        <p:nvSpPr>
          <p:cNvPr id="17" name="Textplatzhalter 15">
            <a:extLst>
              <a:ext uri="{FF2B5EF4-FFF2-40B4-BE49-F238E27FC236}">
                <a16:creationId xmlns:a16="http://schemas.microsoft.com/office/drawing/2014/main" id="{9CA2425E-D014-BA46-8C04-7D9738D41F36}"/>
              </a:ext>
            </a:extLst>
          </p:cNvPr>
          <p:cNvSpPr>
            <a:spLocks noGrp="1" noChangeAspect="1"/>
          </p:cNvSpPr>
          <p:nvPr>
            <p:ph type="body" sz="quarter" idx="17"/>
          </p:nvPr>
        </p:nvSpPr>
        <p:spPr>
          <a:xfrm>
            <a:off x="2538823" y="1419224"/>
            <a:ext cx="1800000" cy="3097213"/>
          </a:xfrm>
          <a:noFill/>
          <a:ln w="12700">
            <a:solidFill>
              <a:schemeClr val="accent1"/>
            </a:solidFill>
          </a:ln>
        </p:spPr>
        <p:txBody>
          <a:bodyPr lIns="108000" tIns="432000" rIns="108000" bIns="180000"/>
          <a:lstStyle>
            <a:lvl1pPr marL="0" indent="0">
              <a:spcBef>
                <a:spcPts val="0"/>
              </a:spcBef>
              <a:buNone/>
              <a:defRPr sz="11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14" name="Textplatzhalter 7">
            <a:extLst>
              <a:ext uri="{FF2B5EF4-FFF2-40B4-BE49-F238E27FC236}">
                <a16:creationId xmlns:a16="http://schemas.microsoft.com/office/drawing/2014/main" id="{73E56E4C-14C7-214B-9563-D77396C29E49}"/>
              </a:ext>
            </a:extLst>
          </p:cNvPr>
          <p:cNvSpPr>
            <a:spLocks noGrp="1" noChangeAspect="1"/>
          </p:cNvSpPr>
          <p:nvPr>
            <p:ph type="body" sz="quarter" idx="15" hasCustomPrompt="1"/>
          </p:nvPr>
        </p:nvSpPr>
        <p:spPr>
          <a:xfrm>
            <a:off x="5686037" y="1311275"/>
            <a:ext cx="977900" cy="382588"/>
          </a:xfrm>
          <a:solidFill>
            <a:schemeClr val="accent1"/>
          </a:solidFill>
        </p:spPr>
        <p:txBody>
          <a:bodyPr anchor="ctr" anchorCtr="0"/>
          <a:lstStyle>
            <a:lvl1pPr marL="0" indent="0" algn="ctr">
              <a:buNone/>
              <a:defRPr sz="1400" b="1">
                <a:solidFill>
                  <a:schemeClr val="bg1"/>
                </a:solidFill>
              </a:defRPr>
            </a:lvl1pPr>
          </a:lstStyle>
          <a:p>
            <a:pPr lvl="0"/>
            <a:r>
              <a:rPr lang="de-DE" dirty="0"/>
              <a:t>00</a:t>
            </a:r>
          </a:p>
        </p:txBody>
      </p:sp>
      <p:sp>
        <p:nvSpPr>
          <p:cNvPr id="18" name="Textplatzhalter 15">
            <a:extLst>
              <a:ext uri="{FF2B5EF4-FFF2-40B4-BE49-F238E27FC236}">
                <a16:creationId xmlns:a16="http://schemas.microsoft.com/office/drawing/2014/main" id="{C689ABA1-BE44-F348-8C60-82A382CA91EB}"/>
              </a:ext>
            </a:extLst>
          </p:cNvPr>
          <p:cNvSpPr>
            <a:spLocks noGrp="1" noChangeAspect="1"/>
          </p:cNvSpPr>
          <p:nvPr>
            <p:ph type="body" sz="quarter" idx="18"/>
          </p:nvPr>
        </p:nvSpPr>
        <p:spPr>
          <a:xfrm>
            <a:off x="4661739" y="1419225"/>
            <a:ext cx="1800000" cy="3097212"/>
          </a:xfrm>
          <a:noFill/>
          <a:ln w="12700">
            <a:solidFill>
              <a:schemeClr val="accent1"/>
            </a:solidFill>
          </a:ln>
        </p:spPr>
        <p:txBody>
          <a:bodyPr lIns="108000" tIns="432000" rIns="108000" bIns="180000"/>
          <a:lstStyle>
            <a:lvl1pPr marL="0" indent="0">
              <a:spcBef>
                <a:spcPts val="0"/>
              </a:spcBef>
              <a:buNone/>
              <a:defRPr sz="11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12" name="Textplatzhalter 7">
            <a:extLst>
              <a:ext uri="{FF2B5EF4-FFF2-40B4-BE49-F238E27FC236}">
                <a16:creationId xmlns:a16="http://schemas.microsoft.com/office/drawing/2014/main" id="{9AB1F339-141F-1243-92D5-A46082018CC9}"/>
              </a:ext>
            </a:extLst>
          </p:cNvPr>
          <p:cNvSpPr>
            <a:spLocks noGrp="1" noChangeAspect="1"/>
          </p:cNvSpPr>
          <p:nvPr>
            <p:ph type="body" sz="quarter" idx="14" hasCustomPrompt="1"/>
          </p:nvPr>
        </p:nvSpPr>
        <p:spPr>
          <a:xfrm>
            <a:off x="7791771" y="1311275"/>
            <a:ext cx="977900" cy="382588"/>
          </a:xfrm>
          <a:solidFill>
            <a:schemeClr val="accent1"/>
          </a:solidFill>
        </p:spPr>
        <p:txBody>
          <a:bodyPr anchor="ctr" anchorCtr="0"/>
          <a:lstStyle>
            <a:lvl1pPr marL="0" indent="0" algn="ctr">
              <a:buNone/>
              <a:defRPr sz="1400" b="1">
                <a:solidFill>
                  <a:schemeClr val="bg1"/>
                </a:solidFill>
              </a:defRPr>
            </a:lvl1pPr>
          </a:lstStyle>
          <a:p>
            <a:pPr lvl="0"/>
            <a:r>
              <a:rPr lang="de-DE" dirty="0"/>
              <a:t>00</a:t>
            </a:r>
          </a:p>
        </p:txBody>
      </p:sp>
      <p:sp>
        <p:nvSpPr>
          <p:cNvPr id="19" name="Textplatzhalter 15">
            <a:extLst>
              <a:ext uri="{FF2B5EF4-FFF2-40B4-BE49-F238E27FC236}">
                <a16:creationId xmlns:a16="http://schemas.microsoft.com/office/drawing/2014/main" id="{D957B7FE-3516-464D-AB84-814199EEE0D5}"/>
              </a:ext>
            </a:extLst>
          </p:cNvPr>
          <p:cNvSpPr>
            <a:spLocks noGrp="1" noChangeAspect="1"/>
          </p:cNvSpPr>
          <p:nvPr>
            <p:ph type="body" sz="quarter" idx="19"/>
          </p:nvPr>
        </p:nvSpPr>
        <p:spPr>
          <a:xfrm>
            <a:off x="6732813" y="1419224"/>
            <a:ext cx="1800000" cy="3097213"/>
          </a:xfrm>
          <a:noFill/>
          <a:ln w="12700">
            <a:solidFill>
              <a:schemeClr val="accent1"/>
            </a:solidFill>
          </a:ln>
        </p:spPr>
        <p:txBody>
          <a:bodyPr lIns="108000" tIns="432000" rIns="108000" bIns="180000"/>
          <a:lstStyle>
            <a:lvl1pPr marL="0" indent="0">
              <a:spcBef>
                <a:spcPts val="0"/>
              </a:spcBef>
              <a:buNone/>
              <a:defRPr sz="11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3" name="Fußzeilenplatzhalter 2">
            <a:extLst>
              <a:ext uri="{FF2B5EF4-FFF2-40B4-BE49-F238E27FC236}">
                <a16:creationId xmlns:a16="http://schemas.microsoft.com/office/drawing/2014/main" id="{8E740FA7-4BA3-E646-A6F7-41208CF7B144}"/>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B6688445-04D0-194D-BBB8-DA630E5B02EB}"/>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2150374824"/>
      </p:ext>
    </p:extLst>
  </p:cSld>
  <p:clrMapOvr>
    <a:masterClrMapping/>
  </p:clrMapOvr>
  <p:extLst>
    <p:ext uri="{DCECCB84-F9BA-43D5-87BE-67443E8EF086}">
      <p15:sldGuideLst xmlns:p15="http://schemas.microsoft.com/office/powerpoint/2012/main">
        <p15:guide id="1" orient="horz" pos="894"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Leer mit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89CEFD-53A7-7844-BA90-13CB3CA6C2AE}"/>
              </a:ext>
            </a:extLst>
          </p:cNvPr>
          <p:cNvSpPr>
            <a:spLocks noGrp="1"/>
          </p:cNvSpPr>
          <p:nvPr>
            <p:ph type="title"/>
          </p:nvPr>
        </p:nvSpPr>
        <p:spPr/>
        <p:txBody>
          <a:bodyPr/>
          <a:lstStyle/>
          <a:p>
            <a:r>
              <a:rPr lang="de-DE" smtClean="0"/>
              <a:t>Titelmasterformat durch Klicken bearbeiten</a:t>
            </a:r>
            <a:endParaRPr lang="de-DE" dirty="0"/>
          </a:p>
        </p:txBody>
      </p:sp>
      <p:sp>
        <p:nvSpPr>
          <p:cNvPr id="5" name="Textplatzhalter 11">
            <a:extLst>
              <a:ext uri="{FF2B5EF4-FFF2-40B4-BE49-F238E27FC236}">
                <a16:creationId xmlns:a16="http://schemas.microsoft.com/office/drawing/2014/main" id="{733100C7-C5D9-C945-8B38-B72321ADA8AA}"/>
              </a:ext>
              <a:ext uri="{C183D7F6-B498-43B3-948B-1728B52AA6E4}">
                <adec:decorative xmlns="" xmlns:adec="http://schemas.microsoft.com/office/drawing/2017/decorative" val="1"/>
              </a:ext>
            </a:extLst>
          </p:cNvPr>
          <p:cNvSpPr>
            <a:spLocks noGrp="1"/>
          </p:cNvSpPr>
          <p:nvPr>
            <p:ph type="body" sz="quarter" idx="15" hasCustomPrompt="1"/>
          </p:nvPr>
        </p:nvSpPr>
        <p:spPr>
          <a:xfrm>
            <a:off x="611187" y="4516438"/>
            <a:ext cx="7327160" cy="123111"/>
          </a:xfrm>
        </p:spPr>
        <p:txBody>
          <a:bodyPr wrap="square">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3" name="Fußzeilenplatzhalter 2">
            <a:extLst>
              <a:ext uri="{FF2B5EF4-FFF2-40B4-BE49-F238E27FC236}">
                <a16:creationId xmlns:a16="http://schemas.microsoft.com/office/drawing/2014/main" id="{1A836A83-CA30-3741-9ABC-485F372597B2}"/>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A9E8BD02-0A2F-094F-BE69-4C46BC9A966A}"/>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13352169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Leer mit Titel Farbe">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C9067F-AD5C-454D-AAC2-5C44AD748B95}"/>
              </a:ext>
            </a:extLst>
          </p:cNvPr>
          <p:cNvSpPr>
            <a:spLocks noGrp="1"/>
          </p:cNvSpPr>
          <p:nvPr>
            <p:ph type="title"/>
          </p:nvPr>
        </p:nvSpPr>
        <p:spPr/>
        <p:txBody>
          <a:bodyPr/>
          <a:lstStyle/>
          <a:p>
            <a:r>
              <a:rPr lang="de-DE" smtClean="0"/>
              <a:t>Titelmasterformat durch Klicken bearbeiten</a:t>
            </a:r>
            <a:endParaRPr lang="de-DE"/>
          </a:p>
        </p:txBody>
      </p:sp>
      <p:sp>
        <p:nvSpPr>
          <p:cNvPr id="3" name="Fußzeilenplatzhalter 2">
            <a:extLst>
              <a:ext uri="{FF2B5EF4-FFF2-40B4-BE49-F238E27FC236}">
                <a16:creationId xmlns:a16="http://schemas.microsoft.com/office/drawing/2014/main" id="{F5774968-E28A-7448-8E6F-2E1ABAD35E0A}"/>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FD79453B-8E1C-A045-9438-E7701D8F5785}"/>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40314652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Zitatfolie">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C95773-4260-C447-A524-30ADF52A98E8}"/>
              </a:ext>
            </a:extLst>
          </p:cNvPr>
          <p:cNvSpPr>
            <a:spLocks noGrp="1"/>
          </p:cNvSpPr>
          <p:nvPr>
            <p:ph type="title"/>
          </p:nvPr>
        </p:nvSpPr>
        <p:spPr/>
        <p:txBody>
          <a:bodyPr/>
          <a:lstStyle>
            <a:lvl1pPr>
              <a:defRPr>
                <a:solidFill>
                  <a:schemeClr val="accent1"/>
                </a:solidFill>
              </a:defRPr>
            </a:lvl1pPr>
          </a:lstStyle>
          <a:p>
            <a:r>
              <a:rPr lang="de-DE" smtClean="0"/>
              <a:t>Titelmasterformat durch Klicken bearbeiten</a:t>
            </a:r>
            <a:endParaRPr lang="de-DE" dirty="0"/>
          </a:p>
        </p:txBody>
      </p:sp>
      <p:pic>
        <p:nvPicPr>
          <p:cNvPr id="5" name="Bild 4">
            <a:extLst>
              <a:ext uri="{FF2B5EF4-FFF2-40B4-BE49-F238E27FC236}">
                <a16:creationId xmlns:a16="http://schemas.microsoft.com/office/drawing/2014/main" id="{CD61C6E9-F8C8-F547-B0B9-2F33D0BD8579}"/>
              </a:ext>
              <a:ext uri="{C183D7F6-B498-43B3-948B-1728B52AA6E4}">
                <adec:decorative xmlns="" xmlns:adec="http://schemas.microsoft.com/office/drawing/2017/decorative" val="1"/>
              </a:ext>
            </a:extLst>
          </p:cNvPr>
          <p:cNvPicPr>
            <a:picLocks noChangeAspect="1"/>
          </p:cNvPicPr>
          <p:nvPr userDrawn="1"/>
        </p:nvPicPr>
        <p:blipFill>
          <a:blip r:embed="rId2"/>
          <a:stretch>
            <a:fillRect/>
          </a:stretch>
        </p:blipFill>
        <p:spPr>
          <a:xfrm>
            <a:off x="611188" y="1369145"/>
            <a:ext cx="742950" cy="499263"/>
          </a:xfrm>
          <a:prstGeom prst="rect">
            <a:avLst/>
          </a:prstGeom>
        </p:spPr>
      </p:pic>
      <p:sp>
        <p:nvSpPr>
          <p:cNvPr id="7" name="Textplatzhalter 6">
            <a:extLst>
              <a:ext uri="{FF2B5EF4-FFF2-40B4-BE49-F238E27FC236}">
                <a16:creationId xmlns:a16="http://schemas.microsoft.com/office/drawing/2014/main" id="{28CD0344-D6EB-AC41-AC28-05B3B1F8D1EF}"/>
              </a:ext>
            </a:extLst>
          </p:cNvPr>
          <p:cNvSpPr>
            <a:spLocks noGrp="1"/>
          </p:cNvSpPr>
          <p:nvPr>
            <p:ph type="body" sz="quarter" idx="12"/>
          </p:nvPr>
        </p:nvSpPr>
        <p:spPr>
          <a:xfrm>
            <a:off x="1497600" y="1369146"/>
            <a:ext cx="5952071" cy="1744482"/>
          </a:xfrm>
        </p:spPr>
        <p:txBody>
          <a:bodyPr anchor="b" anchorCtr="0"/>
          <a:lstStyle>
            <a:lvl1pPr marL="0" indent="0">
              <a:spcBef>
                <a:spcPts val="0"/>
              </a:spcBef>
              <a:buNone/>
              <a:defRPr sz="2400" baseline="0"/>
            </a:lvl1pPr>
            <a:lvl2pPr marL="342900" indent="0">
              <a:spcBef>
                <a:spcPts val="0"/>
              </a:spcBef>
              <a:buNone/>
              <a:defRPr sz="2200" baseline="0"/>
            </a:lvl2pPr>
            <a:lvl3pPr marL="685800" indent="0">
              <a:spcBef>
                <a:spcPts val="0"/>
              </a:spcBef>
              <a:buNone/>
              <a:defRPr sz="2200" baseline="0"/>
            </a:lvl3pPr>
            <a:lvl4pPr marL="1028700" indent="0">
              <a:spcBef>
                <a:spcPts val="0"/>
              </a:spcBef>
              <a:buNone/>
              <a:defRPr sz="2200" baseline="0"/>
            </a:lvl4pPr>
            <a:lvl5pPr marL="1371600" indent="0">
              <a:spcBef>
                <a:spcPts val="0"/>
              </a:spcBef>
              <a:buNone/>
              <a:defRPr sz="2200" baseline="0"/>
            </a:lvl5pPr>
          </a:lstStyle>
          <a:p>
            <a:pPr lvl="0"/>
            <a:r>
              <a:rPr lang="de-DE" smtClean="0"/>
              <a:t>Formatvorlagen des Textmasters bearbeiten</a:t>
            </a:r>
          </a:p>
        </p:txBody>
      </p:sp>
      <p:sp>
        <p:nvSpPr>
          <p:cNvPr id="11" name="Textplatzhalter 10">
            <a:extLst>
              <a:ext uri="{FF2B5EF4-FFF2-40B4-BE49-F238E27FC236}">
                <a16:creationId xmlns:a16="http://schemas.microsoft.com/office/drawing/2014/main" id="{3CB62635-592A-F34F-B407-3F4BCBE60CD2}"/>
              </a:ext>
            </a:extLst>
          </p:cNvPr>
          <p:cNvSpPr>
            <a:spLocks noGrp="1"/>
          </p:cNvSpPr>
          <p:nvPr>
            <p:ph type="body" sz="quarter" idx="13" hasCustomPrompt="1"/>
          </p:nvPr>
        </p:nvSpPr>
        <p:spPr>
          <a:xfrm>
            <a:off x="1487488" y="3341688"/>
            <a:ext cx="5962650" cy="1036637"/>
          </a:xfrm>
        </p:spPr>
        <p:txBody>
          <a:bodyPr/>
          <a:lstStyle>
            <a:lvl1pPr marL="0" indent="0">
              <a:buNone/>
              <a:defRPr sz="1600"/>
            </a:lvl1pPr>
            <a:lvl2pPr marL="342900" indent="0">
              <a:buNone/>
              <a:defRPr sz="1600"/>
            </a:lvl2pPr>
            <a:lvl3pPr marL="685800" indent="0">
              <a:buNone/>
              <a:defRPr sz="1600"/>
            </a:lvl3pPr>
            <a:lvl4pPr marL="1028700" indent="0">
              <a:buNone/>
              <a:defRPr sz="1600"/>
            </a:lvl4pPr>
            <a:lvl5pPr marL="1371600" indent="0">
              <a:buNone/>
              <a:defRPr sz="1600"/>
            </a:lvl5pPr>
          </a:lstStyle>
          <a:p>
            <a:pPr lvl="0"/>
            <a:r>
              <a:rPr lang="de-DE" dirty="0"/>
              <a:t>Vorname Nachname</a:t>
            </a:r>
          </a:p>
        </p:txBody>
      </p:sp>
      <p:sp>
        <p:nvSpPr>
          <p:cNvPr id="3" name="Fußzeilenplatzhalter 2">
            <a:extLst>
              <a:ext uri="{FF2B5EF4-FFF2-40B4-BE49-F238E27FC236}">
                <a16:creationId xmlns:a16="http://schemas.microsoft.com/office/drawing/2014/main" id="{91CE258F-A4DE-5845-90B3-FECABE70BCC3}"/>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CF3A00DE-E31E-7546-99C4-54625812FAC8}"/>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800599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folie ohne Bi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CF3FE9-6BF5-0C4F-9280-389C68253A9A}"/>
              </a:ext>
            </a:extLst>
          </p:cNvPr>
          <p:cNvSpPr>
            <a:spLocks noGrp="1"/>
          </p:cNvSpPr>
          <p:nvPr>
            <p:ph type="ctrTitle"/>
          </p:nvPr>
        </p:nvSpPr>
        <p:spPr>
          <a:xfrm>
            <a:off x="611188" y="3236259"/>
            <a:ext cx="4570412" cy="923365"/>
          </a:xfrm>
        </p:spPr>
        <p:txBody>
          <a:bodyPr anchor="b"/>
          <a:lstStyle>
            <a:lvl1pPr algn="l">
              <a:defRPr sz="2000" baseline="0">
                <a:solidFill>
                  <a:schemeClr val="tx1"/>
                </a:solidFill>
              </a:defRPr>
            </a:lvl1pPr>
          </a:lstStyle>
          <a:p>
            <a:r>
              <a:rPr lang="de-DE" smtClean="0"/>
              <a:t>Titelmasterformat durch Klicken bearbeiten</a:t>
            </a:r>
            <a:endParaRPr lang="de-DE" dirty="0"/>
          </a:p>
        </p:txBody>
      </p:sp>
      <p:sp>
        <p:nvSpPr>
          <p:cNvPr id="3" name="Untertitel 2">
            <a:extLst>
              <a:ext uri="{FF2B5EF4-FFF2-40B4-BE49-F238E27FC236}">
                <a16:creationId xmlns:a16="http://schemas.microsoft.com/office/drawing/2014/main" id="{A3F83957-BB45-FD42-8001-04B3F0FCEAE7}"/>
              </a:ext>
            </a:extLst>
          </p:cNvPr>
          <p:cNvSpPr>
            <a:spLocks noGrp="1"/>
          </p:cNvSpPr>
          <p:nvPr>
            <p:ph type="subTitle" idx="1" hasCustomPrompt="1"/>
          </p:nvPr>
        </p:nvSpPr>
        <p:spPr>
          <a:xfrm>
            <a:off x="611188" y="4329954"/>
            <a:ext cx="4570412" cy="546845"/>
          </a:xfrm>
        </p:spPr>
        <p:txBody>
          <a:bodyPr/>
          <a:lstStyle>
            <a:lvl1pPr marL="0" indent="0" algn="l">
              <a:spcBef>
                <a:spcPts val="0"/>
              </a:spcBef>
              <a:buNone/>
              <a:defRPr sz="1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Maximilian Mustermann | Funktion</a:t>
            </a:r>
          </a:p>
          <a:p>
            <a:r>
              <a:rPr lang="de-DE" dirty="0"/>
              <a:t>00.00.0000 | Wien</a:t>
            </a:r>
          </a:p>
        </p:txBody>
      </p:sp>
      <p:pic>
        <p:nvPicPr>
          <p:cNvPr id="6" name="Grafik 5">
            <a:extLst>
              <a:ext uri="{FF2B5EF4-FFF2-40B4-BE49-F238E27FC236}">
                <a16:creationId xmlns:a16="http://schemas.microsoft.com/office/drawing/2014/main" id="{A3F15D5F-C5AF-714A-833B-1BA8292C1CA3}"/>
              </a:ext>
              <a:ext uri="{C183D7F6-B498-43B3-948B-1728B52AA6E4}">
                <adec:decorative xmlns=""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9144000" cy="5143500"/>
          </a:xfrm>
          <a:prstGeom prst="rect">
            <a:avLst/>
          </a:prstGeom>
          <a:noFill/>
        </p:spPr>
      </p:pic>
      <p:pic>
        <p:nvPicPr>
          <p:cNvPr id="9" name="Grafik 8" descr="FFG Logo">
            <a:extLst>
              <a:ext uri="{FF2B5EF4-FFF2-40B4-BE49-F238E27FC236}">
                <a16:creationId xmlns:a16="http://schemas.microsoft.com/office/drawing/2014/main" id="{5485D228-A937-5C41-A1C2-EBBA4DB55939}"/>
              </a:ext>
              <a:ext uri="{C183D7F6-B498-43B3-948B-1728B52AA6E4}">
                <adec:decorative xmlns="" xmlns:adec="http://schemas.microsoft.com/office/drawing/2017/decorative" val="0"/>
              </a:ext>
            </a:extLst>
          </p:cNvPr>
          <p:cNvPicPr>
            <a:picLocks noChangeAspect="1"/>
          </p:cNvPicPr>
          <p:nvPr userDrawn="1"/>
        </p:nvPicPr>
        <p:blipFill>
          <a:blip r:embed="rId3" cstate="print">
            <a:alphaModFix/>
            <a:extLst>
              <a:ext uri="{28A0092B-C50C-407E-A947-70E740481C1C}">
                <a14:useLocalDpi xmlns:a14="http://schemas.microsoft.com/office/drawing/2010/main"/>
              </a:ext>
            </a:extLst>
          </a:blip>
          <a:stretch>
            <a:fillRect/>
          </a:stretch>
        </p:blipFill>
        <p:spPr>
          <a:xfrm>
            <a:off x="7397309" y="369363"/>
            <a:ext cx="1382400" cy="558204"/>
          </a:xfrm>
          <a:prstGeom prst="rect">
            <a:avLst/>
          </a:prstGeom>
        </p:spPr>
      </p:pic>
    </p:spTree>
    <p:extLst>
      <p:ext uri="{BB962C8B-B14F-4D97-AF65-F5344CB8AC3E}">
        <p14:creationId xmlns:p14="http://schemas.microsoft.com/office/powerpoint/2010/main" val="218491584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Notizen">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4BF7FB-B07C-8845-B90F-61E5D947B27F}"/>
              </a:ext>
            </a:extLst>
          </p:cNvPr>
          <p:cNvSpPr>
            <a:spLocks noGrp="1"/>
          </p:cNvSpPr>
          <p:nvPr>
            <p:ph type="title"/>
          </p:nvPr>
        </p:nvSpPr>
        <p:spPr/>
        <p:txBody>
          <a:bodyPr/>
          <a:lstStyle/>
          <a:p>
            <a:r>
              <a:rPr lang="de-DE" smtClean="0"/>
              <a:t>Titelmasterformat durch Klicken bearbeiten</a:t>
            </a:r>
            <a:endParaRPr lang="de-DE" dirty="0"/>
          </a:p>
        </p:txBody>
      </p:sp>
      <p:pic>
        <p:nvPicPr>
          <p:cNvPr id="32" name="Grafik 31">
            <a:extLst>
              <a:ext uri="{FF2B5EF4-FFF2-40B4-BE49-F238E27FC236}">
                <a16:creationId xmlns:a16="http://schemas.microsoft.com/office/drawing/2014/main" id="{76D72650-E185-5F4A-A883-C0A92919799B}"/>
              </a:ext>
              <a:ext uri="{C183D7F6-B498-43B3-948B-1728B52AA6E4}">
                <adec:decorative xmlns=""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19855" y="384113"/>
            <a:ext cx="1159005" cy="467999"/>
          </a:xfrm>
          <a:prstGeom prst="rect">
            <a:avLst/>
          </a:prstGeom>
        </p:spPr>
      </p:pic>
      <p:sp>
        <p:nvSpPr>
          <p:cNvPr id="7" name="Textplatzhalter 6" title="Notiz">
            <a:extLst>
              <a:ext uri="{FF2B5EF4-FFF2-40B4-BE49-F238E27FC236}">
                <a16:creationId xmlns:a16="http://schemas.microsoft.com/office/drawing/2014/main" id="{09D51936-4500-E847-B974-B7F58CCE8150}"/>
              </a:ext>
            </a:extLst>
          </p:cNvPr>
          <p:cNvSpPr>
            <a:spLocks noGrp="1"/>
          </p:cNvSpPr>
          <p:nvPr>
            <p:ph type="body" sz="quarter" idx="12" hasCustomPrompt="1"/>
          </p:nvPr>
        </p:nvSpPr>
        <p:spPr>
          <a:xfrm>
            <a:off x="611188" y="1311274"/>
            <a:ext cx="2160000" cy="1440000"/>
          </a:xfrm>
          <a:solidFill>
            <a:schemeClr val="bg1"/>
          </a:solidFill>
        </p:spPr>
        <p:txBody>
          <a:bodyPr lIns="72000" tIns="36000" rIns="72000" bIns="36000"/>
          <a:lstStyle>
            <a:lvl1pPr marL="0" indent="0">
              <a:buFontTx/>
              <a:buNone/>
              <a:defRPr sz="1100" baseline="0"/>
            </a:lvl1pPr>
          </a:lstStyle>
          <a:p>
            <a:pPr lvl="0"/>
            <a:r>
              <a:rPr lang="de-DE" dirty="0"/>
              <a:t>Notiz einfügen</a:t>
            </a:r>
          </a:p>
        </p:txBody>
      </p:sp>
      <p:sp>
        <p:nvSpPr>
          <p:cNvPr id="10" name="Textplatzhalter 9">
            <a:extLst>
              <a:ext uri="{FF2B5EF4-FFF2-40B4-BE49-F238E27FC236}">
                <a16:creationId xmlns:a16="http://schemas.microsoft.com/office/drawing/2014/main" id="{136F2292-5E7F-4D4D-A723-F7FD9179F1AD}"/>
              </a:ext>
            </a:extLst>
          </p:cNvPr>
          <p:cNvSpPr>
            <a:spLocks noGrp="1"/>
          </p:cNvSpPr>
          <p:nvPr>
            <p:ph type="body" sz="quarter" idx="27" hasCustomPrompt="1"/>
          </p:nvPr>
        </p:nvSpPr>
        <p:spPr>
          <a:xfrm>
            <a:off x="2554042" y="2577265"/>
            <a:ext cx="432000" cy="252000"/>
          </a:xfrm>
          <a:solidFill>
            <a:schemeClr val="bg1"/>
          </a:solidFill>
        </p:spPr>
        <p:txBody>
          <a:bodyPr anchor="ctr" anchorCtr="0"/>
          <a:lstStyle>
            <a:lvl1pPr marL="0" indent="0" algn="ctr">
              <a:buNone/>
              <a:defRPr sz="1000">
                <a:solidFill>
                  <a:schemeClr val="accent1"/>
                </a:solidFill>
              </a:defRPr>
            </a:lvl1pPr>
          </a:lstStyle>
          <a:p>
            <a:pPr lvl="0"/>
            <a:r>
              <a:rPr lang="de-DE" dirty="0"/>
              <a:t>01.01.</a:t>
            </a:r>
          </a:p>
        </p:txBody>
      </p:sp>
      <p:sp>
        <p:nvSpPr>
          <p:cNvPr id="22" name="Textplatzhalter 6" title="Notiz">
            <a:extLst>
              <a:ext uri="{FF2B5EF4-FFF2-40B4-BE49-F238E27FC236}">
                <a16:creationId xmlns:a16="http://schemas.microsoft.com/office/drawing/2014/main" id="{92E6F243-4CA8-694D-939C-9375D4729764}"/>
              </a:ext>
            </a:extLst>
          </p:cNvPr>
          <p:cNvSpPr>
            <a:spLocks noGrp="1"/>
          </p:cNvSpPr>
          <p:nvPr>
            <p:ph type="body" sz="quarter" idx="24" hasCustomPrompt="1"/>
          </p:nvPr>
        </p:nvSpPr>
        <p:spPr>
          <a:xfrm>
            <a:off x="3436661" y="1311274"/>
            <a:ext cx="2160000" cy="1440000"/>
          </a:xfrm>
          <a:solidFill>
            <a:schemeClr val="bg1"/>
          </a:solidFill>
        </p:spPr>
        <p:txBody>
          <a:bodyPr lIns="72000" tIns="36000" rIns="72000" bIns="36000"/>
          <a:lstStyle>
            <a:lvl1pPr marL="0" indent="0">
              <a:buFontTx/>
              <a:buNone/>
              <a:defRPr sz="1100" baseline="0"/>
            </a:lvl1pPr>
          </a:lstStyle>
          <a:p>
            <a:pPr lvl="0"/>
            <a:r>
              <a:rPr lang="de-DE" dirty="0"/>
              <a:t>Notiz einfügen</a:t>
            </a:r>
          </a:p>
        </p:txBody>
      </p:sp>
      <p:sp>
        <p:nvSpPr>
          <p:cNvPr id="23" name="Textplatzhalter 9">
            <a:extLst>
              <a:ext uri="{FF2B5EF4-FFF2-40B4-BE49-F238E27FC236}">
                <a16:creationId xmlns:a16="http://schemas.microsoft.com/office/drawing/2014/main" id="{57ED1E02-34BC-7C49-9D0A-E711F05FF342}"/>
              </a:ext>
            </a:extLst>
          </p:cNvPr>
          <p:cNvSpPr>
            <a:spLocks noGrp="1"/>
          </p:cNvSpPr>
          <p:nvPr>
            <p:ph type="body" sz="quarter" idx="28" hasCustomPrompt="1"/>
          </p:nvPr>
        </p:nvSpPr>
        <p:spPr>
          <a:xfrm>
            <a:off x="5378996" y="2577265"/>
            <a:ext cx="432000" cy="252000"/>
          </a:xfrm>
          <a:solidFill>
            <a:schemeClr val="bg1"/>
          </a:solidFill>
        </p:spPr>
        <p:txBody>
          <a:bodyPr anchor="ctr" anchorCtr="0"/>
          <a:lstStyle>
            <a:lvl1pPr marL="0" indent="0" algn="ctr">
              <a:buNone/>
              <a:defRPr sz="1000">
                <a:solidFill>
                  <a:schemeClr val="accent1"/>
                </a:solidFill>
              </a:defRPr>
            </a:lvl1pPr>
          </a:lstStyle>
          <a:p>
            <a:pPr lvl="0"/>
            <a:r>
              <a:rPr lang="de-DE" dirty="0"/>
              <a:t>01.01.</a:t>
            </a:r>
          </a:p>
        </p:txBody>
      </p:sp>
      <p:sp>
        <p:nvSpPr>
          <p:cNvPr id="24" name="Textplatzhalter 6" title="Notiz">
            <a:extLst>
              <a:ext uri="{FF2B5EF4-FFF2-40B4-BE49-F238E27FC236}">
                <a16:creationId xmlns:a16="http://schemas.microsoft.com/office/drawing/2014/main" id="{1C4D8BFA-EBDA-9140-87FF-9D8FBA3C766E}"/>
              </a:ext>
            </a:extLst>
          </p:cNvPr>
          <p:cNvSpPr>
            <a:spLocks noGrp="1"/>
          </p:cNvSpPr>
          <p:nvPr>
            <p:ph type="body" sz="quarter" idx="26" hasCustomPrompt="1"/>
          </p:nvPr>
        </p:nvSpPr>
        <p:spPr>
          <a:xfrm>
            <a:off x="6262134" y="1311275"/>
            <a:ext cx="2160000" cy="1440000"/>
          </a:xfrm>
          <a:solidFill>
            <a:schemeClr val="bg1"/>
          </a:solidFill>
        </p:spPr>
        <p:txBody>
          <a:bodyPr lIns="72000" tIns="36000" rIns="72000" bIns="36000"/>
          <a:lstStyle>
            <a:lvl1pPr marL="0" indent="0">
              <a:buFontTx/>
              <a:buNone/>
              <a:defRPr sz="1100" baseline="0"/>
            </a:lvl1pPr>
          </a:lstStyle>
          <a:p>
            <a:pPr lvl="0"/>
            <a:r>
              <a:rPr lang="de-DE" dirty="0"/>
              <a:t>Notiz einfügen</a:t>
            </a:r>
          </a:p>
        </p:txBody>
      </p:sp>
      <p:sp>
        <p:nvSpPr>
          <p:cNvPr id="26" name="Textplatzhalter 9">
            <a:extLst>
              <a:ext uri="{FF2B5EF4-FFF2-40B4-BE49-F238E27FC236}">
                <a16:creationId xmlns:a16="http://schemas.microsoft.com/office/drawing/2014/main" id="{2F566AC5-4352-7241-BBF0-1DDC7634DB18}"/>
              </a:ext>
            </a:extLst>
          </p:cNvPr>
          <p:cNvSpPr>
            <a:spLocks noGrp="1"/>
          </p:cNvSpPr>
          <p:nvPr>
            <p:ph type="body" sz="quarter" idx="29" hasCustomPrompt="1"/>
          </p:nvPr>
        </p:nvSpPr>
        <p:spPr>
          <a:xfrm>
            <a:off x="8218422" y="2573764"/>
            <a:ext cx="432000" cy="252000"/>
          </a:xfrm>
          <a:solidFill>
            <a:schemeClr val="bg1"/>
          </a:solidFill>
        </p:spPr>
        <p:txBody>
          <a:bodyPr anchor="ctr" anchorCtr="0"/>
          <a:lstStyle>
            <a:lvl1pPr marL="0" indent="0" algn="ctr">
              <a:buNone/>
              <a:defRPr sz="1000">
                <a:solidFill>
                  <a:schemeClr val="accent1"/>
                </a:solidFill>
              </a:defRPr>
            </a:lvl1pPr>
          </a:lstStyle>
          <a:p>
            <a:pPr lvl="0"/>
            <a:r>
              <a:rPr lang="de-DE" dirty="0"/>
              <a:t>01.01.</a:t>
            </a:r>
          </a:p>
        </p:txBody>
      </p:sp>
      <p:sp>
        <p:nvSpPr>
          <p:cNvPr id="14" name="Textplatzhalter 6" title="Notiz">
            <a:extLst>
              <a:ext uri="{FF2B5EF4-FFF2-40B4-BE49-F238E27FC236}">
                <a16:creationId xmlns:a16="http://schemas.microsoft.com/office/drawing/2014/main" id="{2C9BA8DC-C738-1447-946B-96B6ECA95990}"/>
              </a:ext>
            </a:extLst>
          </p:cNvPr>
          <p:cNvSpPr>
            <a:spLocks noGrp="1"/>
          </p:cNvSpPr>
          <p:nvPr>
            <p:ph type="body" sz="quarter" idx="16" hasCustomPrompt="1"/>
          </p:nvPr>
        </p:nvSpPr>
        <p:spPr>
          <a:xfrm>
            <a:off x="611188" y="2934494"/>
            <a:ext cx="2160000" cy="1440000"/>
          </a:xfrm>
          <a:solidFill>
            <a:schemeClr val="bg1"/>
          </a:solidFill>
        </p:spPr>
        <p:txBody>
          <a:bodyPr lIns="72000" tIns="36000" rIns="72000" bIns="36000"/>
          <a:lstStyle>
            <a:lvl1pPr marL="0" indent="0">
              <a:buFontTx/>
              <a:buNone/>
              <a:defRPr sz="1100" baseline="0"/>
            </a:lvl1pPr>
          </a:lstStyle>
          <a:p>
            <a:pPr lvl="0"/>
            <a:r>
              <a:rPr lang="de-DE" dirty="0"/>
              <a:t>Notiz einfügen</a:t>
            </a:r>
          </a:p>
        </p:txBody>
      </p:sp>
      <p:sp>
        <p:nvSpPr>
          <p:cNvPr id="33" name="Textplatzhalter 9">
            <a:extLst>
              <a:ext uri="{FF2B5EF4-FFF2-40B4-BE49-F238E27FC236}">
                <a16:creationId xmlns:a16="http://schemas.microsoft.com/office/drawing/2014/main" id="{09B89E06-8C95-F84B-A86C-351C5621D462}"/>
              </a:ext>
            </a:extLst>
          </p:cNvPr>
          <p:cNvSpPr>
            <a:spLocks noGrp="1"/>
          </p:cNvSpPr>
          <p:nvPr>
            <p:ph type="body" sz="quarter" idx="30" hasCustomPrompt="1"/>
          </p:nvPr>
        </p:nvSpPr>
        <p:spPr>
          <a:xfrm>
            <a:off x="2554042" y="4272532"/>
            <a:ext cx="432000" cy="252000"/>
          </a:xfrm>
          <a:solidFill>
            <a:schemeClr val="bg1"/>
          </a:solidFill>
        </p:spPr>
        <p:txBody>
          <a:bodyPr anchor="ctr" anchorCtr="0"/>
          <a:lstStyle>
            <a:lvl1pPr marL="0" indent="0" algn="ctr">
              <a:buNone/>
              <a:defRPr sz="1000">
                <a:solidFill>
                  <a:schemeClr val="accent1"/>
                </a:solidFill>
              </a:defRPr>
            </a:lvl1pPr>
          </a:lstStyle>
          <a:p>
            <a:pPr lvl="0"/>
            <a:r>
              <a:rPr lang="de-DE" dirty="0"/>
              <a:t>01.01.</a:t>
            </a:r>
          </a:p>
        </p:txBody>
      </p:sp>
      <p:sp>
        <p:nvSpPr>
          <p:cNvPr id="20" name="Textplatzhalter 6" title="Notiz">
            <a:extLst>
              <a:ext uri="{FF2B5EF4-FFF2-40B4-BE49-F238E27FC236}">
                <a16:creationId xmlns:a16="http://schemas.microsoft.com/office/drawing/2014/main" id="{A0E3FDC5-26DC-C94B-8BAD-BCD9ADF88467}"/>
              </a:ext>
            </a:extLst>
          </p:cNvPr>
          <p:cNvSpPr>
            <a:spLocks noGrp="1"/>
          </p:cNvSpPr>
          <p:nvPr>
            <p:ph type="body" sz="quarter" idx="22" hasCustomPrompt="1"/>
          </p:nvPr>
        </p:nvSpPr>
        <p:spPr>
          <a:xfrm>
            <a:off x="3436661" y="2941350"/>
            <a:ext cx="2160000" cy="1440000"/>
          </a:xfrm>
          <a:solidFill>
            <a:schemeClr val="bg1"/>
          </a:solidFill>
        </p:spPr>
        <p:txBody>
          <a:bodyPr lIns="72000" tIns="36000" rIns="72000" bIns="36000"/>
          <a:lstStyle>
            <a:lvl1pPr marL="0" indent="0">
              <a:buFontTx/>
              <a:buNone/>
              <a:defRPr sz="1100" baseline="0"/>
            </a:lvl1pPr>
          </a:lstStyle>
          <a:p>
            <a:pPr lvl="0"/>
            <a:r>
              <a:rPr lang="de-DE" dirty="0"/>
              <a:t>Notiz einfügen</a:t>
            </a:r>
          </a:p>
        </p:txBody>
      </p:sp>
      <p:sp>
        <p:nvSpPr>
          <p:cNvPr id="34" name="Textplatzhalter 9">
            <a:extLst>
              <a:ext uri="{FF2B5EF4-FFF2-40B4-BE49-F238E27FC236}">
                <a16:creationId xmlns:a16="http://schemas.microsoft.com/office/drawing/2014/main" id="{698C4AA6-7BD6-A94A-9C2B-8393ACFD44BC}"/>
              </a:ext>
            </a:extLst>
          </p:cNvPr>
          <p:cNvSpPr>
            <a:spLocks noGrp="1"/>
          </p:cNvSpPr>
          <p:nvPr>
            <p:ph type="body" sz="quarter" idx="31" hasCustomPrompt="1"/>
          </p:nvPr>
        </p:nvSpPr>
        <p:spPr>
          <a:xfrm>
            <a:off x="5378995" y="4272439"/>
            <a:ext cx="432000" cy="252000"/>
          </a:xfrm>
          <a:solidFill>
            <a:schemeClr val="bg1"/>
          </a:solidFill>
        </p:spPr>
        <p:txBody>
          <a:bodyPr anchor="ctr" anchorCtr="0"/>
          <a:lstStyle>
            <a:lvl1pPr marL="0" indent="0" algn="ctr">
              <a:buNone/>
              <a:defRPr sz="1000">
                <a:solidFill>
                  <a:schemeClr val="accent1"/>
                </a:solidFill>
              </a:defRPr>
            </a:lvl1pPr>
          </a:lstStyle>
          <a:p>
            <a:pPr lvl="0"/>
            <a:r>
              <a:rPr lang="de-DE" dirty="0"/>
              <a:t>01.01.</a:t>
            </a:r>
          </a:p>
        </p:txBody>
      </p:sp>
      <p:sp>
        <p:nvSpPr>
          <p:cNvPr id="16" name="Textplatzhalter 6" title="Notiz">
            <a:extLst>
              <a:ext uri="{FF2B5EF4-FFF2-40B4-BE49-F238E27FC236}">
                <a16:creationId xmlns:a16="http://schemas.microsoft.com/office/drawing/2014/main" id="{C7DBC80F-258F-C746-844F-5B2CE2C249D2}"/>
              </a:ext>
            </a:extLst>
          </p:cNvPr>
          <p:cNvSpPr>
            <a:spLocks noGrp="1"/>
          </p:cNvSpPr>
          <p:nvPr>
            <p:ph type="body" sz="quarter" idx="18" hasCustomPrompt="1"/>
          </p:nvPr>
        </p:nvSpPr>
        <p:spPr>
          <a:xfrm>
            <a:off x="6262134" y="2934494"/>
            <a:ext cx="2160000" cy="1440000"/>
          </a:xfrm>
          <a:solidFill>
            <a:schemeClr val="bg1"/>
          </a:solidFill>
        </p:spPr>
        <p:txBody>
          <a:bodyPr lIns="72000" tIns="36000" rIns="72000" bIns="36000"/>
          <a:lstStyle>
            <a:lvl1pPr marL="0" indent="0">
              <a:buFontTx/>
              <a:buNone/>
              <a:defRPr sz="1100" baseline="0"/>
            </a:lvl1pPr>
          </a:lstStyle>
          <a:p>
            <a:pPr lvl="0"/>
            <a:r>
              <a:rPr lang="de-DE" dirty="0"/>
              <a:t>Notiz einfügen</a:t>
            </a:r>
          </a:p>
        </p:txBody>
      </p:sp>
      <p:sp>
        <p:nvSpPr>
          <p:cNvPr id="35" name="Textplatzhalter 9">
            <a:extLst>
              <a:ext uri="{FF2B5EF4-FFF2-40B4-BE49-F238E27FC236}">
                <a16:creationId xmlns:a16="http://schemas.microsoft.com/office/drawing/2014/main" id="{299DD7CD-9519-6D46-9148-43CD31B079A3}"/>
              </a:ext>
            </a:extLst>
          </p:cNvPr>
          <p:cNvSpPr>
            <a:spLocks noGrp="1"/>
          </p:cNvSpPr>
          <p:nvPr>
            <p:ph type="body" sz="quarter" idx="32" hasCustomPrompt="1"/>
          </p:nvPr>
        </p:nvSpPr>
        <p:spPr>
          <a:xfrm>
            <a:off x="8218421" y="4268065"/>
            <a:ext cx="432000" cy="252000"/>
          </a:xfrm>
          <a:solidFill>
            <a:schemeClr val="bg1"/>
          </a:solidFill>
        </p:spPr>
        <p:txBody>
          <a:bodyPr anchor="ctr" anchorCtr="0"/>
          <a:lstStyle>
            <a:lvl1pPr marL="0" indent="0" algn="ctr">
              <a:buNone/>
              <a:defRPr sz="1000">
                <a:solidFill>
                  <a:schemeClr val="accent1"/>
                </a:solidFill>
              </a:defRPr>
            </a:lvl1pPr>
          </a:lstStyle>
          <a:p>
            <a:pPr lvl="0"/>
            <a:r>
              <a:rPr lang="de-DE" dirty="0"/>
              <a:t>01.01.</a:t>
            </a:r>
          </a:p>
        </p:txBody>
      </p:sp>
      <p:sp>
        <p:nvSpPr>
          <p:cNvPr id="3" name="Fußzeilenplatzhalter 2">
            <a:extLst>
              <a:ext uri="{FF2B5EF4-FFF2-40B4-BE49-F238E27FC236}">
                <a16:creationId xmlns:a16="http://schemas.microsoft.com/office/drawing/2014/main" id="{C988881F-01D9-F949-B683-6860FD1B26C4}"/>
              </a:ext>
            </a:extLst>
          </p:cNvPr>
          <p:cNvSpPr>
            <a:spLocks noGrp="1"/>
          </p:cNvSpPr>
          <p:nvPr>
            <p:ph type="ftr" sz="quarter" idx="10"/>
          </p:nvPr>
        </p:nvSpPr>
        <p:spPr/>
        <p:txBody>
          <a:bodyPr/>
          <a:lstStyle/>
          <a:p>
            <a:pPr algn="l"/>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76E6B683-46FC-2042-86C5-075452E55804}"/>
              </a:ext>
            </a:extLst>
          </p:cNvPr>
          <p:cNvSpPr>
            <a:spLocks noGrp="1"/>
          </p:cNvSpPr>
          <p:nvPr>
            <p:ph type="sldNum" sz="quarter" idx="11"/>
          </p:nvPr>
        </p:nvSpPr>
        <p:spPr/>
        <p:txBody>
          <a:bodyPr/>
          <a:lstStyle/>
          <a:p>
            <a:fld id="{126E8DAC-1B4E-6E4B-A4A1-AE46FB537055}" type="slidenum">
              <a:rPr lang="de-DE" smtClean="0"/>
              <a:pPr/>
              <a:t>‹Nr.›</a:t>
            </a:fld>
            <a:endParaRPr lang="de-DE" dirty="0"/>
          </a:p>
        </p:txBody>
      </p:sp>
    </p:spTree>
    <p:extLst>
      <p:ext uri="{BB962C8B-B14F-4D97-AF65-F5344CB8AC3E}">
        <p14:creationId xmlns:p14="http://schemas.microsoft.com/office/powerpoint/2010/main" val="1945653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wischen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3EC3FF8A-81AC-324E-87EA-4884F69F471F}"/>
              </a:ext>
              <a:ext uri="{C183D7F6-B498-43B3-948B-1728B52AA6E4}">
                <adec:decorative xmlns=""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9144000" cy="5143500"/>
          </a:xfrm>
          <a:prstGeom prst="rect">
            <a:avLst/>
          </a:prstGeom>
        </p:spPr>
      </p:pic>
      <p:pic>
        <p:nvPicPr>
          <p:cNvPr id="8" name="Grafik 7" descr="FFG Logo">
            <a:extLst>
              <a:ext uri="{FF2B5EF4-FFF2-40B4-BE49-F238E27FC236}">
                <a16:creationId xmlns:a16="http://schemas.microsoft.com/office/drawing/2014/main" id="{0A262D0A-421B-094F-994F-B5E5460E4BDA}"/>
              </a:ext>
              <a:ext uri="{C183D7F6-B498-43B3-948B-1728B52AA6E4}">
                <adec:decorative xmlns="" xmlns:adec="http://schemas.microsoft.com/office/drawing/2017/decorative" val="0"/>
              </a:ext>
            </a:extLst>
          </p:cNvPr>
          <p:cNvPicPr>
            <a:picLocks noChangeAspect="1"/>
          </p:cNvPicPr>
          <p:nvPr userDrawn="1"/>
        </p:nvPicPr>
        <p:blipFill>
          <a:blip r:embed="rId3" cstate="print">
            <a:alphaModFix/>
            <a:extLst>
              <a:ext uri="{28A0092B-C50C-407E-A947-70E740481C1C}">
                <a14:useLocalDpi xmlns:a14="http://schemas.microsoft.com/office/drawing/2010/main"/>
              </a:ext>
            </a:extLst>
          </a:blip>
          <a:stretch>
            <a:fillRect/>
          </a:stretch>
        </p:blipFill>
        <p:spPr>
          <a:xfrm>
            <a:off x="7397309" y="369363"/>
            <a:ext cx="1382400" cy="558204"/>
          </a:xfrm>
          <a:prstGeom prst="rect">
            <a:avLst/>
          </a:prstGeom>
        </p:spPr>
      </p:pic>
      <p:sp>
        <p:nvSpPr>
          <p:cNvPr id="2" name="Titel 1">
            <a:extLst>
              <a:ext uri="{FF2B5EF4-FFF2-40B4-BE49-F238E27FC236}">
                <a16:creationId xmlns:a16="http://schemas.microsoft.com/office/drawing/2014/main" id="{11CF3FE9-6BF5-0C4F-9280-389C68253A9A}"/>
              </a:ext>
            </a:extLst>
          </p:cNvPr>
          <p:cNvSpPr>
            <a:spLocks noGrp="1"/>
          </p:cNvSpPr>
          <p:nvPr>
            <p:ph type="ctrTitle"/>
          </p:nvPr>
        </p:nvSpPr>
        <p:spPr>
          <a:xfrm>
            <a:off x="611188" y="2571751"/>
            <a:ext cx="4570412" cy="1587874"/>
          </a:xfrm>
        </p:spPr>
        <p:txBody>
          <a:bodyPr anchor="b"/>
          <a:lstStyle>
            <a:lvl1pPr algn="l">
              <a:defRPr sz="2000" baseline="0">
                <a:solidFill>
                  <a:schemeClr val="bg1"/>
                </a:solidFill>
              </a:defRPr>
            </a:lvl1pPr>
          </a:lstStyle>
          <a:p>
            <a:r>
              <a:rPr lang="de-DE" smtClean="0"/>
              <a:t>Titelmasterformat durch Klicken bearbeiten</a:t>
            </a:r>
            <a:endParaRPr lang="de-DE" dirty="0"/>
          </a:p>
        </p:txBody>
      </p:sp>
      <p:sp>
        <p:nvSpPr>
          <p:cNvPr id="3" name="Fußzeilenplatzhalter 2">
            <a:extLst>
              <a:ext uri="{FF2B5EF4-FFF2-40B4-BE49-F238E27FC236}">
                <a16:creationId xmlns:a16="http://schemas.microsoft.com/office/drawing/2014/main" id="{78BBCF93-6159-7B43-9313-19FB52B9C5A4}"/>
              </a:ext>
            </a:extLst>
          </p:cNvPr>
          <p:cNvSpPr>
            <a:spLocks noGrp="1"/>
          </p:cNvSpPr>
          <p:nvPr>
            <p:ph type="ftr" sz="quarter" idx="10"/>
          </p:nvPr>
        </p:nvSpPr>
        <p:spPr/>
        <p:txBody>
          <a:bodyPr/>
          <a:lstStyle>
            <a:lvl1pPr>
              <a:defRPr>
                <a:solidFill>
                  <a:schemeClr val="bg1"/>
                </a:solidFill>
              </a:defRPr>
            </a:lvl1p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5AA395A7-B1DD-DB4B-A583-D0B27E86E1FC}"/>
              </a:ext>
            </a:extLst>
          </p:cNvPr>
          <p:cNvSpPr>
            <a:spLocks noGrp="1"/>
          </p:cNvSpPr>
          <p:nvPr>
            <p:ph type="sldNum" sz="quarter" idx="11"/>
          </p:nvPr>
        </p:nvSpPr>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3539194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ternative Zwischenfolie">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B03626DD-2424-AE43-AB7E-C7D6A2A25BF8}"/>
              </a:ext>
              <a:ext uri="{C183D7F6-B498-43B3-948B-1728B52AA6E4}">
                <adec:decorative xmlns="" xmlns:adec="http://schemas.microsoft.com/office/drawing/2017/decorative" val="1"/>
              </a:ext>
            </a:extLst>
          </p:cNvPr>
          <p:cNvSpPr/>
          <p:nvPr userDrawn="1"/>
        </p:nvSpPr>
        <p:spPr>
          <a:xfrm>
            <a:off x="0" y="0"/>
            <a:ext cx="9144000" cy="30400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itel 1">
            <a:extLst>
              <a:ext uri="{FF2B5EF4-FFF2-40B4-BE49-F238E27FC236}">
                <a16:creationId xmlns:a16="http://schemas.microsoft.com/office/drawing/2014/main" id="{59332D2A-7F37-B941-B4F4-12DC0197E949}"/>
              </a:ext>
            </a:extLst>
          </p:cNvPr>
          <p:cNvSpPr>
            <a:spLocks noGrp="1"/>
          </p:cNvSpPr>
          <p:nvPr>
            <p:ph type="ctrTitle"/>
          </p:nvPr>
        </p:nvSpPr>
        <p:spPr>
          <a:xfrm>
            <a:off x="611188" y="3304571"/>
            <a:ext cx="4570412" cy="1067403"/>
          </a:xfrm>
        </p:spPr>
        <p:txBody>
          <a:bodyPr anchor="t" anchorCtr="0"/>
          <a:lstStyle>
            <a:lvl1pPr algn="l">
              <a:defRPr sz="2000" baseline="0">
                <a:solidFill>
                  <a:schemeClr val="tx1"/>
                </a:solidFill>
              </a:defRPr>
            </a:lvl1pPr>
          </a:lstStyle>
          <a:p>
            <a:r>
              <a:rPr lang="de-DE" smtClean="0"/>
              <a:t>Titelmasterformat durch Klicken bearbeiten</a:t>
            </a:r>
            <a:endParaRPr lang="de-DE" dirty="0"/>
          </a:p>
        </p:txBody>
      </p:sp>
      <p:pic>
        <p:nvPicPr>
          <p:cNvPr id="10" name="Grafik 9" descr="FFG Logo">
            <a:extLst>
              <a:ext uri="{FF2B5EF4-FFF2-40B4-BE49-F238E27FC236}">
                <a16:creationId xmlns:a16="http://schemas.microsoft.com/office/drawing/2014/main" id="{AA5838BF-0DFB-C749-B31A-6116555C6D1A}"/>
              </a:ext>
              <a:ext uri="{C183D7F6-B498-43B3-948B-1728B52AA6E4}">
                <adec:decorative xmlns="" xmlns:adec="http://schemas.microsoft.com/office/drawing/2017/decorative" val="0"/>
              </a:ext>
            </a:extLst>
          </p:cNvPr>
          <p:cNvPicPr>
            <a:picLocks noChangeAspect="1"/>
          </p:cNvPicPr>
          <p:nvPr userDrawn="1"/>
        </p:nvPicPr>
        <p:blipFill>
          <a:blip r:embed="rId2" cstate="print">
            <a:alphaModFix/>
            <a:extLst>
              <a:ext uri="{28A0092B-C50C-407E-A947-70E740481C1C}">
                <a14:useLocalDpi xmlns:a14="http://schemas.microsoft.com/office/drawing/2010/main"/>
              </a:ext>
            </a:extLst>
          </a:blip>
          <a:stretch>
            <a:fillRect/>
          </a:stretch>
        </p:blipFill>
        <p:spPr>
          <a:xfrm>
            <a:off x="7366313" y="3335776"/>
            <a:ext cx="1382400" cy="558204"/>
          </a:xfrm>
          <a:prstGeom prst="rect">
            <a:avLst/>
          </a:prstGeom>
        </p:spPr>
      </p:pic>
      <p:sp>
        <p:nvSpPr>
          <p:cNvPr id="2" name="Fußzeilenplatzhalter 1">
            <a:extLst>
              <a:ext uri="{FF2B5EF4-FFF2-40B4-BE49-F238E27FC236}">
                <a16:creationId xmlns:a16="http://schemas.microsoft.com/office/drawing/2014/main" id="{C949A19D-96D5-D24F-BB2A-1311BCAFE41D}"/>
              </a:ext>
            </a:extLst>
          </p:cNvPr>
          <p:cNvSpPr>
            <a:spLocks noGrp="1"/>
          </p:cNvSpPr>
          <p:nvPr>
            <p:ph type="ftr" sz="quarter" idx="12"/>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5AA395A7-B1DD-DB4B-A583-D0B27E86E1FC}"/>
              </a:ext>
            </a:extLst>
          </p:cNvPr>
          <p:cNvSpPr>
            <a:spLocks noGrp="1"/>
          </p:cNvSpPr>
          <p:nvPr>
            <p:ph type="sldNum" sz="quarter" idx="11"/>
          </p:nvPr>
        </p:nvSpPr>
        <p:spPr/>
        <p:txBody>
          <a:bodyPr/>
          <a:lstStyle>
            <a:lvl1pPr>
              <a:defRPr>
                <a:solidFill>
                  <a:schemeClr val="bg1"/>
                </a:solidFill>
              </a:defRPr>
            </a:lvl1p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2236402728"/>
      </p:ext>
    </p:extLst>
  </p:cSld>
  <p:clrMapOvr>
    <a:masterClrMapping/>
  </p:clrMapOvr>
  <p:extLst>
    <p:ext uri="{DCECCB84-F9BA-43D5-87BE-67443E8EF086}">
      <p15:sldGuideLst xmlns:p15="http://schemas.microsoft.com/office/powerpoint/2012/main">
        <p15:guide id="1" orient="horz" pos="1915"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3EC3FF8A-81AC-324E-87EA-4884F69F471F}"/>
              </a:ext>
              <a:ext uri="{C183D7F6-B498-43B3-948B-1728B52AA6E4}">
                <adec:decorative xmlns=""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2" name="Titel 1">
            <a:extLst>
              <a:ext uri="{FF2B5EF4-FFF2-40B4-BE49-F238E27FC236}">
                <a16:creationId xmlns:a16="http://schemas.microsoft.com/office/drawing/2014/main" id="{11CF3FE9-6BF5-0C4F-9280-389C68253A9A}"/>
              </a:ext>
            </a:extLst>
          </p:cNvPr>
          <p:cNvSpPr>
            <a:spLocks noGrp="1"/>
          </p:cNvSpPr>
          <p:nvPr>
            <p:ph type="ctrTitle"/>
          </p:nvPr>
        </p:nvSpPr>
        <p:spPr>
          <a:xfrm>
            <a:off x="611188" y="1311275"/>
            <a:ext cx="5702526" cy="639445"/>
          </a:xfrm>
        </p:spPr>
        <p:txBody>
          <a:bodyPr anchor="t" anchorCtr="0"/>
          <a:lstStyle>
            <a:lvl1pPr algn="l">
              <a:defRPr sz="2000" baseline="0">
                <a:solidFill>
                  <a:schemeClr val="bg1"/>
                </a:solidFill>
              </a:defRPr>
            </a:lvl1pPr>
          </a:lstStyle>
          <a:p>
            <a:r>
              <a:rPr lang="de-DE" smtClean="0"/>
              <a:t>Titelmasterformat durch Klicken bearbeiten</a:t>
            </a:r>
            <a:endParaRPr lang="de-DE" dirty="0"/>
          </a:p>
        </p:txBody>
      </p:sp>
      <p:pic>
        <p:nvPicPr>
          <p:cNvPr id="8" name="Grafik 7" descr="FFG Logo">
            <a:extLst>
              <a:ext uri="{FF2B5EF4-FFF2-40B4-BE49-F238E27FC236}">
                <a16:creationId xmlns:a16="http://schemas.microsoft.com/office/drawing/2014/main" id="{0A262D0A-421B-094F-994F-B5E5460E4BDA}"/>
              </a:ext>
              <a:ext uri="{C183D7F6-B498-43B3-948B-1728B52AA6E4}">
                <adec:decorative xmlns="" xmlns:adec="http://schemas.microsoft.com/office/drawing/2017/decorative" val="0"/>
              </a:ext>
            </a:extLst>
          </p:cNvPr>
          <p:cNvPicPr>
            <a:picLocks noChangeAspect="1"/>
          </p:cNvPicPr>
          <p:nvPr userDrawn="1"/>
        </p:nvPicPr>
        <p:blipFill>
          <a:blip r:embed="rId3" cstate="print">
            <a:alphaModFix/>
            <a:extLst>
              <a:ext uri="{28A0092B-C50C-407E-A947-70E740481C1C}">
                <a14:useLocalDpi xmlns:a14="http://schemas.microsoft.com/office/drawing/2010/main"/>
              </a:ext>
            </a:extLst>
          </a:blip>
          <a:stretch>
            <a:fillRect/>
          </a:stretch>
        </p:blipFill>
        <p:spPr>
          <a:xfrm>
            <a:off x="7397309" y="369363"/>
            <a:ext cx="1382400" cy="558204"/>
          </a:xfrm>
          <a:prstGeom prst="rect">
            <a:avLst/>
          </a:prstGeom>
        </p:spPr>
      </p:pic>
      <p:sp>
        <p:nvSpPr>
          <p:cNvPr id="4" name="Textplatzhalter 3">
            <a:extLst>
              <a:ext uri="{FF2B5EF4-FFF2-40B4-BE49-F238E27FC236}">
                <a16:creationId xmlns:a16="http://schemas.microsoft.com/office/drawing/2014/main" id="{ED075643-1EC1-4A49-8B22-8517770DF2F8}"/>
              </a:ext>
            </a:extLst>
          </p:cNvPr>
          <p:cNvSpPr>
            <a:spLocks noGrp="1"/>
          </p:cNvSpPr>
          <p:nvPr>
            <p:ph type="body" sz="quarter" idx="10" hasCustomPrompt="1"/>
          </p:nvPr>
        </p:nvSpPr>
        <p:spPr>
          <a:xfrm>
            <a:off x="611188" y="1950720"/>
            <a:ext cx="4578350" cy="2421255"/>
          </a:xfrm>
        </p:spPr>
        <p:txBody>
          <a:bodyPr/>
          <a:lstStyle>
            <a:lvl1pPr marL="0" indent="0">
              <a:spcBef>
                <a:spcPts val="0"/>
              </a:spcBef>
              <a:buNone/>
              <a:defRPr sz="1400">
                <a:solidFill>
                  <a:schemeClr val="bg1"/>
                </a:solidFill>
              </a:defRPr>
            </a:lvl1pPr>
            <a:lvl2pPr marL="342900" indent="0">
              <a:buNone/>
              <a:defRPr sz="1400">
                <a:solidFill>
                  <a:schemeClr val="bg1"/>
                </a:solidFill>
              </a:defRPr>
            </a:lvl2pPr>
            <a:lvl3pPr marL="685800" indent="0">
              <a:buNone/>
              <a:defRPr sz="1400">
                <a:solidFill>
                  <a:schemeClr val="bg1"/>
                </a:solidFill>
              </a:defRPr>
            </a:lvl3pPr>
            <a:lvl4pPr marL="1028700" indent="0">
              <a:buNone/>
              <a:defRPr sz="1400">
                <a:solidFill>
                  <a:schemeClr val="bg1"/>
                </a:solidFill>
              </a:defRPr>
            </a:lvl4pPr>
            <a:lvl5pPr marL="1371600" indent="0">
              <a:buNone/>
              <a:defRPr sz="1400">
                <a:solidFill>
                  <a:schemeClr val="bg1"/>
                </a:solidFill>
              </a:defRPr>
            </a:lvl5pPr>
          </a:lstStyle>
          <a:p>
            <a:pPr lvl="0"/>
            <a:r>
              <a:rPr lang="de-DE" dirty="0"/>
              <a:t>Titel Vorname Nachname</a:t>
            </a:r>
          </a:p>
          <a:p>
            <a:pPr lvl="0"/>
            <a:r>
              <a:rPr lang="de-DE" dirty="0"/>
              <a:t>Funktion</a:t>
            </a:r>
          </a:p>
          <a:p>
            <a:pPr lvl="0"/>
            <a:endParaRPr lang="de-DE" dirty="0"/>
          </a:p>
          <a:p>
            <a:pPr lvl="0"/>
            <a:r>
              <a:rPr lang="de-DE" dirty="0"/>
              <a:t>Österreichische Forschungsförderungsgesellschaft</a:t>
            </a:r>
          </a:p>
          <a:p>
            <a:pPr lvl="0"/>
            <a:r>
              <a:rPr lang="de-DE" dirty="0"/>
              <a:t>Sensengasse 1, A-1090 Wien</a:t>
            </a:r>
          </a:p>
          <a:p>
            <a:pPr lvl="0"/>
            <a:endParaRPr lang="de-DE" dirty="0"/>
          </a:p>
          <a:p>
            <a:pPr lvl="0"/>
            <a:r>
              <a:rPr lang="de-DE" dirty="0"/>
              <a:t>T +43 (0) 5 77 55 – 0</a:t>
            </a:r>
          </a:p>
          <a:p>
            <a:pPr lvl="0"/>
            <a:r>
              <a:rPr lang="de-DE" dirty="0"/>
              <a:t>M +43 (0) 664 88 54 021</a:t>
            </a:r>
          </a:p>
          <a:p>
            <a:pPr lvl="0"/>
            <a:r>
              <a:rPr lang="de-DE" dirty="0" err="1"/>
              <a:t>maximilian.mustermann@ffg.at</a:t>
            </a:r>
            <a:endParaRPr lang="de-DE" dirty="0"/>
          </a:p>
          <a:p>
            <a:pPr lvl="0"/>
            <a:r>
              <a:rPr lang="de-DE" dirty="0" err="1"/>
              <a:t>www.ffg.at</a:t>
            </a:r>
            <a:endParaRPr lang="de-DE" dirty="0"/>
          </a:p>
        </p:txBody>
      </p:sp>
    </p:spTree>
    <p:extLst>
      <p:ext uri="{BB962C8B-B14F-4D97-AF65-F5344CB8AC3E}">
        <p14:creationId xmlns:p14="http://schemas.microsoft.com/office/powerpoint/2010/main" val="2347667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ild abfallend">
    <p:spTree>
      <p:nvGrpSpPr>
        <p:cNvPr id="1" name=""/>
        <p:cNvGrpSpPr/>
        <p:nvPr/>
      </p:nvGrpSpPr>
      <p:grpSpPr>
        <a:xfrm>
          <a:off x="0" y="0"/>
          <a:ext cx="0" cy="0"/>
          <a:chOff x="0" y="0"/>
          <a:chExt cx="0" cy="0"/>
        </a:xfrm>
      </p:grpSpPr>
      <p:sp>
        <p:nvSpPr>
          <p:cNvPr id="8" name="Bildplatzhalter 7">
            <a:extLst>
              <a:ext uri="{FF2B5EF4-FFF2-40B4-BE49-F238E27FC236}">
                <a16:creationId xmlns:a16="http://schemas.microsoft.com/office/drawing/2014/main" id="{FB3F0BE7-4708-194D-96C3-CCA24DC5C3BC}"/>
              </a:ext>
              <a:ext uri="{C183D7F6-B498-43B3-948B-1728B52AA6E4}">
                <adec:decorative xmlns="" xmlns:adec="http://schemas.microsoft.com/office/drawing/2017/decorative" val="0"/>
              </a:ext>
            </a:extLst>
          </p:cNvPr>
          <p:cNvSpPr>
            <a:spLocks noGrp="1"/>
          </p:cNvSpPr>
          <p:nvPr>
            <p:ph type="pic" sz="quarter" idx="13"/>
          </p:nvPr>
        </p:nvSpPr>
        <p:spPr>
          <a:xfrm>
            <a:off x="0" y="0"/>
            <a:ext cx="9144000" cy="4371975"/>
          </a:xfrm>
          <a:solidFill>
            <a:schemeClr val="bg1">
              <a:lumMod val="95000"/>
            </a:schemeClr>
          </a:solidFill>
        </p:spPr>
        <p:txBody>
          <a:bodyPr/>
          <a:lstStyle/>
          <a:p>
            <a:r>
              <a:rPr lang="de-DE" smtClean="0"/>
              <a:t>Bild durch Klicken auf Symbol hinzufügen</a:t>
            </a:r>
            <a:endParaRPr lang="de-DE"/>
          </a:p>
        </p:txBody>
      </p:sp>
      <p:sp>
        <p:nvSpPr>
          <p:cNvPr id="10" name="Textplatzhalter 9">
            <a:extLst>
              <a:ext uri="{FF2B5EF4-FFF2-40B4-BE49-F238E27FC236}">
                <a16:creationId xmlns:a16="http://schemas.microsoft.com/office/drawing/2014/main" id="{FAE012A3-C151-564F-A9ED-5E42A2378EB3}"/>
              </a:ext>
              <a:ext uri="{C183D7F6-B498-43B3-948B-1728B52AA6E4}">
                <adec:decorative xmlns="" xmlns:adec="http://schemas.microsoft.com/office/drawing/2017/decorative" val="1"/>
              </a:ext>
            </a:extLst>
          </p:cNvPr>
          <p:cNvSpPr>
            <a:spLocks noGrp="1" noChangeAspect="1"/>
          </p:cNvSpPr>
          <p:nvPr>
            <p:ph type="body" sz="quarter" idx="14" hasCustomPrompt="1"/>
          </p:nvPr>
        </p:nvSpPr>
        <p:spPr>
          <a:xfrm>
            <a:off x="7609435" y="380683"/>
            <a:ext cx="1162800" cy="468000"/>
          </a:xfrm>
          <a:blipFill>
            <a:blip r:embed="rId2"/>
            <a:stretch>
              <a:fillRect/>
            </a:stretch>
          </a:blipFill>
        </p:spPr>
        <p:txBody>
          <a:bodyPr/>
          <a:lstStyle>
            <a:lvl1pPr marL="0" indent="0">
              <a:buNone/>
              <a:defRPr sz="1000"/>
            </a:lvl1pPr>
          </a:lstStyle>
          <a:p>
            <a:pPr lvl="0"/>
            <a:r>
              <a:rPr lang="de-DE" sz="1000" dirty="0"/>
              <a:t> </a:t>
            </a:r>
            <a:endParaRPr lang="de-DE" dirty="0"/>
          </a:p>
        </p:txBody>
      </p:sp>
      <p:sp>
        <p:nvSpPr>
          <p:cNvPr id="2" name="Titel 1">
            <a:extLst>
              <a:ext uri="{FF2B5EF4-FFF2-40B4-BE49-F238E27FC236}">
                <a16:creationId xmlns:a16="http://schemas.microsoft.com/office/drawing/2014/main" id="{24CC7409-D736-2945-99D7-CE92D1DFEA07}"/>
              </a:ext>
            </a:extLst>
          </p:cNvPr>
          <p:cNvSpPr>
            <a:spLocks noGrp="1"/>
          </p:cNvSpPr>
          <p:nvPr>
            <p:ph type="title"/>
          </p:nvPr>
        </p:nvSpPr>
        <p:spPr/>
        <p:txBody>
          <a:bodyPr/>
          <a:lstStyle>
            <a:lvl1pPr>
              <a:defRPr>
                <a:solidFill>
                  <a:schemeClr val="bg1"/>
                </a:solidFill>
              </a:defRPr>
            </a:lvl1pPr>
          </a:lstStyle>
          <a:p>
            <a:r>
              <a:rPr lang="de-DE" smtClean="0"/>
              <a:t>Titelmasterformat durch Klicken bearbeiten</a:t>
            </a:r>
            <a:endParaRPr lang="de-DE" dirty="0"/>
          </a:p>
        </p:txBody>
      </p:sp>
      <p:sp>
        <p:nvSpPr>
          <p:cNvPr id="12" name="Textplatzhalter 11">
            <a:extLst>
              <a:ext uri="{FF2B5EF4-FFF2-40B4-BE49-F238E27FC236}">
                <a16:creationId xmlns:a16="http://schemas.microsoft.com/office/drawing/2014/main" id="{7C311FB0-B191-734B-B18B-95B09A2B6760}"/>
              </a:ext>
              <a:ext uri="{C183D7F6-B498-43B3-948B-1728B52AA6E4}">
                <adec:decorative xmlns="" xmlns:adec="http://schemas.microsoft.com/office/drawing/2017/decorative" val="1"/>
              </a:ext>
            </a:extLst>
          </p:cNvPr>
          <p:cNvSpPr>
            <a:spLocks noGrp="1"/>
          </p:cNvSpPr>
          <p:nvPr>
            <p:ph type="body" sz="quarter" idx="15" hasCustomPrompt="1"/>
          </p:nvPr>
        </p:nvSpPr>
        <p:spPr>
          <a:xfrm>
            <a:off x="611186" y="4516438"/>
            <a:ext cx="7178147" cy="123111"/>
          </a:xfrm>
        </p:spPr>
        <p:txBody>
          <a:bodyPr wrap="square">
            <a:spAutoFit/>
          </a:bodyPr>
          <a:lstStyle>
            <a:lvl1pPr marL="0" indent="0" algn="l">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5" name="Fußzeilenplatzhalter 4">
            <a:extLst>
              <a:ext uri="{FF2B5EF4-FFF2-40B4-BE49-F238E27FC236}">
                <a16:creationId xmlns:a16="http://schemas.microsoft.com/office/drawing/2014/main" id="{57053E3D-CA97-0744-A767-CD4EBF5CC5DB}"/>
              </a:ext>
              <a:ext uri="{C183D7F6-B498-43B3-948B-1728B52AA6E4}">
                <adec:decorative xmlns="" xmlns:adec="http://schemas.microsoft.com/office/drawing/2017/decorative" val="0"/>
              </a:ext>
            </a:extLst>
          </p:cNvPr>
          <p:cNvSpPr>
            <a:spLocks noGrp="1"/>
          </p:cNvSpPr>
          <p:nvPr>
            <p:ph type="ftr" sz="quarter" idx="11"/>
          </p:nvPr>
        </p:nvSpPr>
        <p:spPr>
          <a:xfrm>
            <a:off x="395288" y="4877391"/>
            <a:ext cx="4356100" cy="184139"/>
          </a:xfrm>
        </p:spPr>
        <p:txBody>
          <a:bodyPr/>
          <a:lstStyle/>
          <a:p>
            <a:r>
              <a:rPr lang="de-DE"/>
              <a:t>© FFG 2020 | Österreichische Forschungsförderungsgesellschaft | www.ffg.at</a:t>
            </a:r>
            <a:endParaRPr lang="de-DE" dirty="0"/>
          </a:p>
        </p:txBody>
      </p:sp>
      <p:sp>
        <p:nvSpPr>
          <p:cNvPr id="6" name="Foliennummernplatzhalter 5">
            <a:extLst>
              <a:ext uri="{FF2B5EF4-FFF2-40B4-BE49-F238E27FC236}">
                <a16:creationId xmlns:a16="http://schemas.microsoft.com/office/drawing/2014/main" id="{05754A2C-B900-914E-A4A7-29FF30D60772}"/>
              </a:ext>
              <a:ext uri="{C183D7F6-B498-43B3-948B-1728B52AA6E4}">
                <adec:decorative xmlns="" xmlns:adec="http://schemas.microsoft.com/office/drawing/2017/decorative" val="0"/>
              </a:ext>
            </a:extLst>
          </p:cNvPr>
          <p:cNvSpPr>
            <a:spLocks noGrp="1"/>
          </p:cNvSpPr>
          <p:nvPr>
            <p:ph type="sldNum" sz="quarter" idx="12"/>
          </p:nvPr>
        </p:nvSpPr>
        <p:spPr>
          <a:xfrm>
            <a:off x="8051180" y="4876800"/>
            <a:ext cx="481631" cy="172290"/>
          </a:xfrm>
        </p:spPr>
        <p:txBody>
          <a:bodyPr/>
          <a:lstStyle/>
          <a:p>
            <a:fld id="{32FC4B34-DD45-CB4A-A0C3-DAABE19973C2}" type="slidenum">
              <a:rPr lang="de-DE" smtClean="0"/>
              <a:t>‹Nr.›</a:t>
            </a:fld>
            <a:endParaRPr lang="de-DE" dirty="0"/>
          </a:p>
        </p:txBody>
      </p:sp>
    </p:spTree>
    <p:extLst>
      <p:ext uri="{BB962C8B-B14F-4D97-AF65-F5344CB8AC3E}">
        <p14:creationId xmlns:p14="http://schemas.microsoft.com/office/powerpoint/2010/main" val="236719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links+Bild recht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8A248C-8414-514B-A765-3AE3349DE334}"/>
              </a:ext>
            </a:extLst>
          </p:cNvPr>
          <p:cNvSpPr>
            <a:spLocks noGrp="1"/>
          </p:cNvSpPr>
          <p:nvPr>
            <p:ph type="title"/>
          </p:nvPr>
        </p:nvSpPr>
        <p:spPr>
          <a:xfrm>
            <a:off x="611189" y="1311275"/>
            <a:ext cx="3781424" cy="675925"/>
          </a:xfrm>
        </p:spPr>
        <p:txBody>
          <a:bodyPr anchor="t" anchorCtr="0"/>
          <a:lstStyle/>
          <a:p>
            <a:r>
              <a:rPr lang="de-DE" smtClean="0"/>
              <a:t>Titelmasterformat durch Klicken bearbeiten</a:t>
            </a:r>
            <a:endParaRPr lang="de-DE" dirty="0"/>
          </a:p>
        </p:txBody>
      </p:sp>
      <p:sp>
        <p:nvSpPr>
          <p:cNvPr id="8" name="Textplatzhalter 7">
            <a:extLst>
              <a:ext uri="{FF2B5EF4-FFF2-40B4-BE49-F238E27FC236}">
                <a16:creationId xmlns:a16="http://schemas.microsoft.com/office/drawing/2014/main" id="{483A825A-1D49-C447-AAE8-24C2F262049B}"/>
              </a:ext>
            </a:extLst>
          </p:cNvPr>
          <p:cNvSpPr>
            <a:spLocks noGrp="1"/>
          </p:cNvSpPr>
          <p:nvPr>
            <p:ph type="body" sz="quarter" idx="13"/>
          </p:nvPr>
        </p:nvSpPr>
        <p:spPr>
          <a:xfrm>
            <a:off x="611190" y="1987550"/>
            <a:ext cx="3781423" cy="2528888"/>
          </a:xfrm>
        </p:spPr>
        <p:txBody>
          <a:bodyPr/>
          <a:lstStyle>
            <a:lvl1pPr marL="0" indent="0">
              <a:spcBef>
                <a:spcPts val="0"/>
              </a:spcBef>
              <a:buNone/>
              <a:defRPr sz="1400"/>
            </a:lvl1pPr>
            <a:lvl2pPr marL="342900" indent="0">
              <a:buNone/>
              <a:defRPr sz="1400"/>
            </a:lvl2pPr>
            <a:lvl3pPr marL="685800" indent="0">
              <a:buNone/>
              <a:defRPr sz="1400"/>
            </a:lvl3pPr>
            <a:lvl4pPr marL="1028700" indent="0">
              <a:buNone/>
              <a:defRPr sz="1400"/>
            </a:lvl4pPr>
            <a:lvl5pPr marL="1371600" indent="0">
              <a:buNone/>
              <a:defRPr sz="1400"/>
            </a:lvl5pPr>
          </a:lstStyle>
          <a:p>
            <a:pPr lvl="0"/>
            <a:r>
              <a:rPr lang="de-DE" smtClean="0"/>
              <a:t>Formatvorlagen des Textmasters bearbeiten</a:t>
            </a:r>
          </a:p>
        </p:txBody>
      </p:sp>
      <p:sp>
        <p:nvSpPr>
          <p:cNvPr id="10" name="Textplatzhalter 11">
            <a:extLst>
              <a:ext uri="{FF2B5EF4-FFF2-40B4-BE49-F238E27FC236}">
                <a16:creationId xmlns:a16="http://schemas.microsoft.com/office/drawing/2014/main" id="{70C71BDC-8C95-6E41-8504-5D1BCE891B06}"/>
              </a:ext>
              <a:ext uri="{C183D7F6-B498-43B3-948B-1728B52AA6E4}">
                <adec:decorative xmlns="" xmlns:adec="http://schemas.microsoft.com/office/drawing/2017/decorative" val="1"/>
              </a:ext>
            </a:extLst>
          </p:cNvPr>
          <p:cNvSpPr>
            <a:spLocks noGrp="1"/>
          </p:cNvSpPr>
          <p:nvPr>
            <p:ph type="body" sz="quarter" idx="15" hasCustomPrompt="1"/>
          </p:nvPr>
        </p:nvSpPr>
        <p:spPr>
          <a:xfrm>
            <a:off x="395288" y="4516438"/>
            <a:ext cx="3997325" cy="123111"/>
          </a:xfrm>
        </p:spPr>
        <p:txBody>
          <a:bodyPr wrap="square">
            <a:spAutoFit/>
          </a:bodyPr>
          <a:lstStyle>
            <a:lvl1pPr marL="0" indent="0" algn="r">
              <a:buNone/>
              <a:defRPr sz="800">
                <a:solidFill>
                  <a:schemeClr val="bg1">
                    <a:lumMod val="50000"/>
                  </a:schemeClr>
                </a:solidFill>
              </a:defRPr>
            </a:lvl1pPr>
            <a:lvl2pPr marL="342900" indent="0">
              <a:buNone/>
              <a:defRPr sz="1000">
                <a:solidFill>
                  <a:schemeClr val="bg1">
                    <a:lumMod val="75000"/>
                  </a:schemeClr>
                </a:solidFill>
              </a:defRPr>
            </a:lvl2pPr>
            <a:lvl3pPr marL="685800" indent="0">
              <a:buNone/>
              <a:defRPr sz="1000">
                <a:solidFill>
                  <a:schemeClr val="bg1">
                    <a:lumMod val="75000"/>
                  </a:schemeClr>
                </a:solidFill>
              </a:defRPr>
            </a:lvl3pPr>
            <a:lvl4pPr marL="1028700" indent="0">
              <a:buNone/>
              <a:defRPr sz="1000">
                <a:solidFill>
                  <a:schemeClr val="bg1">
                    <a:lumMod val="75000"/>
                  </a:schemeClr>
                </a:solidFill>
              </a:defRPr>
            </a:lvl4pPr>
            <a:lvl5pPr marL="1371600" indent="0">
              <a:buNone/>
              <a:defRPr sz="1000">
                <a:solidFill>
                  <a:schemeClr val="bg1">
                    <a:lumMod val="75000"/>
                  </a:schemeClr>
                </a:solidFill>
              </a:defRPr>
            </a:lvl5pPr>
          </a:lstStyle>
          <a:p>
            <a:pPr lvl="0"/>
            <a:r>
              <a:rPr lang="de-DE" dirty="0"/>
              <a:t>Quelle</a:t>
            </a:r>
          </a:p>
        </p:txBody>
      </p:sp>
      <p:sp>
        <p:nvSpPr>
          <p:cNvPr id="3" name="Fußzeilenplatzhalter 2">
            <a:extLst>
              <a:ext uri="{FF2B5EF4-FFF2-40B4-BE49-F238E27FC236}">
                <a16:creationId xmlns:a16="http://schemas.microsoft.com/office/drawing/2014/main" id="{DD451781-3472-FE4A-95F0-0D63BE139947}"/>
              </a:ext>
              <a:ext uri="{C183D7F6-B498-43B3-948B-1728B52AA6E4}">
                <adec:decorative xmlns="" xmlns:adec="http://schemas.microsoft.com/office/drawing/2017/decorative" val="0"/>
              </a:ext>
            </a:extLst>
          </p:cNvPr>
          <p:cNvSpPr>
            <a:spLocks noGrp="1"/>
          </p:cNvSpPr>
          <p:nvPr>
            <p:ph type="ftr" sz="quarter" idx="16"/>
          </p:nvPr>
        </p:nvSpPr>
        <p:spPr>
          <a:xfrm>
            <a:off x="395288" y="4876800"/>
            <a:ext cx="4356100" cy="172290"/>
          </a:xfrm>
        </p:spPr>
        <p:txBody>
          <a:bodyPr/>
          <a:lstStyle/>
          <a:p>
            <a:r>
              <a:rPr lang="de-DE"/>
              <a:t>© FFG 2020 | Österreichische Forschungsförderungsgesellschaft | www.ffg.at</a:t>
            </a:r>
            <a:endParaRPr lang="de-DE" dirty="0"/>
          </a:p>
        </p:txBody>
      </p:sp>
      <p:sp>
        <p:nvSpPr>
          <p:cNvPr id="23" name="Bildplatzhalter 22" descr="Platzhalter Titelbild">
            <a:extLst>
              <a:ext uri="{FF2B5EF4-FFF2-40B4-BE49-F238E27FC236}">
                <a16:creationId xmlns:a16="http://schemas.microsoft.com/office/drawing/2014/main" id="{1F7550E8-A67A-864A-BAEF-B8D8B691042B}"/>
              </a:ext>
            </a:extLst>
          </p:cNvPr>
          <p:cNvSpPr>
            <a:spLocks noGrp="1"/>
          </p:cNvSpPr>
          <p:nvPr>
            <p:ph type="pic" sz="quarter" idx="10"/>
          </p:nvPr>
        </p:nvSpPr>
        <p:spPr>
          <a:xfrm>
            <a:off x="4758762" y="0"/>
            <a:ext cx="4406258" cy="5157148"/>
          </a:xfrm>
          <a:custGeom>
            <a:avLst/>
            <a:gdLst>
              <a:gd name="connsiteX0" fmla="*/ 3732013 w 4406258"/>
              <a:gd name="connsiteY0" fmla="*/ 4653489 h 5155330"/>
              <a:gd name="connsiteX1" fmla="*/ 3613267 w 4406258"/>
              <a:gd name="connsiteY1" fmla="*/ 4659629 h 5155330"/>
              <a:gd name="connsiteX2" fmla="*/ 3375509 w 4406258"/>
              <a:gd name="connsiteY2" fmla="*/ 5148286 h 5155330"/>
              <a:gd name="connsiteX3" fmla="*/ 4396302 w 4406258"/>
              <a:gd name="connsiteY3" fmla="*/ 5142046 h 5155330"/>
              <a:gd name="connsiteX4" fmla="*/ 4403347 w 4406258"/>
              <a:gd name="connsiteY4" fmla="*/ 4736078 h 5155330"/>
              <a:gd name="connsiteX5" fmla="*/ 3732013 w 4406258"/>
              <a:gd name="connsiteY5" fmla="*/ 4653489 h 5155330"/>
              <a:gd name="connsiteX6" fmla="*/ 0 w 4406258"/>
              <a:gd name="connsiteY6" fmla="*/ 0 h 5155330"/>
              <a:gd name="connsiteX7" fmla="*/ 2256454 w 4406258"/>
              <a:gd name="connsiteY7" fmla="*/ 0 h 5155330"/>
              <a:gd name="connsiteX8" fmla="*/ 3787909 w 4406258"/>
              <a:gd name="connsiteY8" fmla="*/ 1423206 h 5155330"/>
              <a:gd name="connsiteX9" fmla="*/ 4397207 w 4406258"/>
              <a:gd name="connsiteY9" fmla="*/ 1325994 h 5155330"/>
              <a:gd name="connsiteX10" fmla="*/ 4404504 w 4406258"/>
              <a:gd name="connsiteY10" fmla="*/ 5155330 h 5155330"/>
              <a:gd name="connsiteX11" fmla="*/ 1736222 w 4406258"/>
              <a:gd name="connsiteY11" fmla="*/ 5154859 h 5155330"/>
              <a:gd name="connsiteX12" fmla="*/ 1736222 w 4406258"/>
              <a:gd name="connsiteY12" fmla="*/ 5155330 h 5155330"/>
              <a:gd name="connsiteX13" fmla="*/ 0 w 4406258"/>
              <a:gd name="connsiteY13" fmla="*/ 5155330 h 5155330"/>
              <a:gd name="connsiteX14" fmla="*/ 0 w 4406258"/>
              <a:gd name="connsiteY14" fmla="*/ 2877916 h 5155330"/>
              <a:gd name="connsiteX15" fmla="*/ 0 w 4406258"/>
              <a:gd name="connsiteY15" fmla="*/ 2789499 h 5155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406258" h="5155330">
                <a:moveTo>
                  <a:pt x="3732013" y="4653489"/>
                </a:moveTo>
                <a:cubicBezTo>
                  <a:pt x="3693151" y="4653620"/>
                  <a:pt x="3653536" y="4655499"/>
                  <a:pt x="3613267" y="4659629"/>
                </a:cubicBezTo>
                <a:cubicBezTo>
                  <a:pt x="3458090" y="4668463"/>
                  <a:pt x="3194983" y="4820775"/>
                  <a:pt x="3375509" y="5148286"/>
                </a:cubicBezTo>
                <a:lnTo>
                  <a:pt x="4396302" y="5142046"/>
                </a:lnTo>
                <a:lnTo>
                  <a:pt x="4403347" y="4736078"/>
                </a:lnTo>
                <a:cubicBezTo>
                  <a:pt x="4239189" y="4737371"/>
                  <a:pt x="4004048" y="4652575"/>
                  <a:pt x="3732013" y="4653489"/>
                </a:cubicBezTo>
                <a:close/>
                <a:moveTo>
                  <a:pt x="0" y="0"/>
                </a:moveTo>
                <a:lnTo>
                  <a:pt x="2256454" y="0"/>
                </a:lnTo>
                <a:cubicBezTo>
                  <a:pt x="2107778" y="153276"/>
                  <a:pt x="1037858" y="1887150"/>
                  <a:pt x="3787909" y="1423206"/>
                </a:cubicBezTo>
                <a:cubicBezTo>
                  <a:pt x="4039655" y="1377429"/>
                  <a:pt x="4153670" y="1328566"/>
                  <a:pt x="4397207" y="1325994"/>
                </a:cubicBezTo>
                <a:cubicBezTo>
                  <a:pt x="4388998" y="2572779"/>
                  <a:pt x="4412713" y="3908546"/>
                  <a:pt x="4404504" y="5155330"/>
                </a:cubicBezTo>
                <a:lnTo>
                  <a:pt x="1736222" y="5154859"/>
                </a:lnTo>
                <a:lnTo>
                  <a:pt x="1736222" y="5155330"/>
                </a:lnTo>
                <a:lnTo>
                  <a:pt x="0" y="5155330"/>
                </a:lnTo>
                <a:lnTo>
                  <a:pt x="0" y="2877916"/>
                </a:lnTo>
                <a:lnTo>
                  <a:pt x="0" y="2789499"/>
                </a:lnTo>
                <a:close/>
              </a:path>
            </a:pathLst>
          </a:custGeom>
          <a:solidFill>
            <a:schemeClr val="bg1">
              <a:lumMod val="95000"/>
            </a:schemeClr>
          </a:solidFill>
        </p:spPr>
        <p:txBody>
          <a:bodyPr wrap="square">
            <a:noAutofit/>
          </a:bodyPr>
          <a:lstStyle/>
          <a:p>
            <a:r>
              <a:rPr lang="de-DE" smtClean="0"/>
              <a:t>Bild durch Klicken auf Symbol hinzufügen</a:t>
            </a:r>
            <a:endParaRPr lang="de-DE" dirty="0"/>
          </a:p>
        </p:txBody>
      </p:sp>
      <p:sp>
        <p:nvSpPr>
          <p:cNvPr id="4" name="Foliennummernplatzhalter 3">
            <a:extLst>
              <a:ext uri="{FF2B5EF4-FFF2-40B4-BE49-F238E27FC236}">
                <a16:creationId xmlns:a16="http://schemas.microsoft.com/office/drawing/2014/main" id="{BEC71C1E-9301-6F48-8912-BFEBDB28DFBB}"/>
              </a:ext>
            </a:extLst>
          </p:cNvPr>
          <p:cNvSpPr>
            <a:spLocks noGrp="1"/>
          </p:cNvSpPr>
          <p:nvPr>
            <p:ph type="sldNum" sz="quarter" idx="11"/>
          </p:nvPr>
        </p:nvSpPr>
        <p:spPr>
          <a:xfrm>
            <a:off x="8051180" y="4876800"/>
            <a:ext cx="481631" cy="172290"/>
          </a:xfrm>
        </p:spPr>
        <p:txBody>
          <a:body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46578193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402B142-C7EC-D544-9E00-B833BA66336D}"/>
              </a:ext>
            </a:extLst>
          </p:cNvPr>
          <p:cNvSpPr>
            <a:spLocks noGrp="1"/>
          </p:cNvSpPr>
          <p:nvPr>
            <p:ph type="title"/>
          </p:nvPr>
        </p:nvSpPr>
        <p:spPr>
          <a:xfrm>
            <a:off x="611187" y="274638"/>
            <a:ext cx="6838484" cy="1036637"/>
          </a:xfrm>
          <a:prstGeom prst="rect">
            <a:avLst/>
          </a:prstGeom>
        </p:spPr>
        <p:txBody>
          <a:bodyPr vert="horz" lIns="0" tIns="0" rIns="0" bIns="0" rtlCol="0" anchor="ctr">
            <a:noAutofit/>
          </a:bodyPr>
          <a:lstStyle/>
          <a:p>
            <a:r>
              <a:rPr lang="de-DE" dirty="0"/>
              <a:t>Mastertitelformat bearbeiten</a:t>
            </a:r>
          </a:p>
        </p:txBody>
      </p:sp>
      <p:sp>
        <p:nvSpPr>
          <p:cNvPr id="3" name="Textplatzhalter 2">
            <a:extLst>
              <a:ext uri="{FF2B5EF4-FFF2-40B4-BE49-F238E27FC236}">
                <a16:creationId xmlns:a16="http://schemas.microsoft.com/office/drawing/2014/main" id="{DFB9344F-12EF-DB4B-AF2D-164A2A2180C7}"/>
              </a:ext>
            </a:extLst>
          </p:cNvPr>
          <p:cNvSpPr>
            <a:spLocks noGrp="1"/>
          </p:cNvSpPr>
          <p:nvPr>
            <p:ph type="body" idx="1"/>
          </p:nvPr>
        </p:nvSpPr>
        <p:spPr>
          <a:xfrm>
            <a:off x="611187" y="1311275"/>
            <a:ext cx="7921625" cy="3060700"/>
          </a:xfrm>
          <a:prstGeom prst="rect">
            <a:avLst/>
          </a:prstGeom>
        </p:spPr>
        <p:txBody>
          <a:bodyPr vert="horz" lIns="0" tIns="0" rIns="0" bIns="0" rtlCol="0">
            <a:noAutofit/>
          </a:bodyPr>
          <a:lstStyle/>
          <a:p>
            <a:pPr marL="171450" marR="0" lvl="0"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a:pPr>
            <a:r>
              <a:rPr kumimoji="0" lang="de-DE" sz="1600" b="0" i="0" u="none" strike="noStrike" kern="800" cap="none" spc="0" normalizeH="0" baseline="0" noProof="0" dirty="0">
                <a:ln>
                  <a:noFill/>
                </a:ln>
                <a:solidFill>
                  <a:srgbClr val="000000"/>
                </a:solidFill>
                <a:effectLst/>
                <a:uLnTx/>
                <a:uFillTx/>
                <a:latin typeface="+mn-lt"/>
                <a:ea typeface="+mn-ea"/>
                <a:cs typeface="+mn-cs"/>
              </a:rPr>
              <a:t>Formatvorlagen des Textmasters bearbeiten</a:t>
            </a:r>
          </a:p>
          <a:p>
            <a:pPr marL="514350" marR="0" lvl="1"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a:pPr>
            <a:r>
              <a:rPr kumimoji="0" lang="de-DE" sz="1600" b="0" i="0" u="none" strike="noStrike" kern="800" cap="none" spc="0" normalizeH="0" baseline="0" noProof="0" dirty="0">
                <a:ln>
                  <a:noFill/>
                </a:ln>
                <a:solidFill>
                  <a:srgbClr val="000000"/>
                </a:solidFill>
                <a:effectLst/>
                <a:uLnTx/>
                <a:uFillTx/>
                <a:latin typeface="+mn-lt"/>
                <a:ea typeface="+mn-ea"/>
                <a:cs typeface="+mn-cs"/>
              </a:rPr>
              <a:t>Zweite Ebene</a:t>
            </a:r>
          </a:p>
          <a:p>
            <a:pPr marL="857250" marR="0" lvl="2"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a:pPr>
            <a:r>
              <a:rPr kumimoji="0" lang="de-DE" sz="1600" b="0" i="0" u="none" strike="noStrike" kern="800" cap="none" spc="0" normalizeH="0" baseline="0" noProof="0" dirty="0">
                <a:ln>
                  <a:noFill/>
                </a:ln>
                <a:solidFill>
                  <a:srgbClr val="000000"/>
                </a:solidFill>
                <a:effectLst/>
                <a:uLnTx/>
                <a:uFillTx/>
                <a:latin typeface="+mn-lt"/>
                <a:ea typeface="+mn-ea"/>
                <a:cs typeface="+mn-cs"/>
              </a:rPr>
              <a:t>Dritte Ebene</a:t>
            </a:r>
          </a:p>
          <a:p>
            <a:pPr marL="1200150" marR="0" lvl="3"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a:pPr>
            <a:r>
              <a:rPr kumimoji="0" lang="de-DE" sz="1600" b="0" i="0" u="none" strike="noStrike" kern="800" cap="none" spc="0" normalizeH="0" baseline="0" noProof="0" dirty="0">
                <a:ln>
                  <a:noFill/>
                </a:ln>
                <a:solidFill>
                  <a:srgbClr val="000000"/>
                </a:solidFill>
                <a:effectLst/>
                <a:uLnTx/>
                <a:uFillTx/>
                <a:latin typeface="+mn-lt"/>
                <a:ea typeface="+mn-ea"/>
                <a:cs typeface="+mn-cs"/>
              </a:rPr>
              <a:t>Vierte Ebene</a:t>
            </a:r>
          </a:p>
          <a:p>
            <a:pPr marL="1543050" marR="0" lvl="4"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a:pPr>
            <a:r>
              <a:rPr kumimoji="0" lang="de-DE" sz="1600" b="0" i="0" u="none" strike="noStrike" kern="800" cap="none" spc="0" normalizeH="0" baseline="0" noProof="0" dirty="0">
                <a:ln>
                  <a:noFill/>
                </a:ln>
                <a:solidFill>
                  <a:srgbClr val="000000"/>
                </a:solidFill>
                <a:effectLst/>
                <a:uLnTx/>
                <a:uFillTx/>
                <a:latin typeface="+mn-lt"/>
                <a:ea typeface="+mn-ea"/>
                <a:cs typeface="+mn-cs"/>
              </a:rPr>
              <a:t>Fünfte Ebene</a:t>
            </a:r>
            <a:endParaRPr kumimoji="0" lang="en-US" sz="1600" b="0" i="0" u="none" strike="noStrike" kern="800" cap="none" spc="0" normalizeH="0" baseline="0" noProof="0" dirty="0">
              <a:ln>
                <a:noFill/>
              </a:ln>
              <a:solidFill>
                <a:srgbClr val="000000"/>
              </a:solidFill>
              <a:effectLst/>
              <a:uLnTx/>
              <a:uFillTx/>
              <a:latin typeface="+mn-lt"/>
              <a:ea typeface="+mn-ea"/>
              <a:cs typeface="+mn-cs"/>
            </a:endParaRPr>
          </a:p>
        </p:txBody>
      </p:sp>
      <p:pic>
        <p:nvPicPr>
          <p:cNvPr id="7" name="Grafik 6">
            <a:extLst>
              <a:ext uri="{FF2B5EF4-FFF2-40B4-BE49-F238E27FC236}">
                <a16:creationId xmlns:a16="http://schemas.microsoft.com/office/drawing/2014/main" id="{5EB9DE2E-D79D-624F-9233-4ADEE720D679}"/>
              </a:ext>
              <a:ext uri="{C183D7F6-B498-43B3-948B-1728B52AA6E4}">
                <adec:decorative xmlns="" xmlns:adec="http://schemas.microsoft.com/office/drawing/2017/decorative" val="1"/>
              </a:ext>
            </a:extLst>
          </p:cNvPr>
          <p:cNvPicPr>
            <a:picLocks noChangeAspect="1"/>
          </p:cNvPicPr>
          <p:nvPr userDrawn="1"/>
        </p:nvPicPr>
        <p:blipFill>
          <a:blip r:embed="rId42" cstate="print">
            <a:extLst>
              <a:ext uri="{28A0092B-C50C-407E-A947-70E740481C1C}">
                <a14:useLocalDpi xmlns:a14="http://schemas.microsoft.com/office/drawing/2010/main"/>
              </a:ext>
            </a:extLst>
          </a:blip>
          <a:stretch>
            <a:fillRect/>
          </a:stretch>
        </p:blipFill>
        <p:spPr>
          <a:xfrm>
            <a:off x="7619855" y="384113"/>
            <a:ext cx="1159005" cy="467999"/>
          </a:xfrm>
          <a:prstGeom prst="rect">
            <a:avLst/>
          </a:prstGeom>
        </p:spPr>
      </p:pic>
      <p:sp>
        <p:nvSpPr>
          <p:cNvPr id="5" name="Fußzeilenplatzhalter 4">
            <a:extLst>
              <a:ext uri="{FF2B5EF4-FFF2-40B4-BE49-F238E27FC236}">
                <a16:creationId xmlns:a16="http://schemas.microsoft.com/office/drawing/2014/main" id="{FFBF178F-CA07-1C4E-8449-0803FBCD50BC}"/>
              </a:ext>
              <a:ext uri="{C183D7F6-B498-43B3-948B-1728B52AA6E4}">
                <adec:decorative xmlns="" xmlns:adec="http://schemas.microsoft.com/office/drawing/2017/decorative" val="0"/>
              </a:ext>
            </a:extLst>
          </p:cNvPr>
          <p:cNvSpPr>
            <a:spLocks noGrp="1"/>
          </p:cNvSpPr>
          <p:nvPr>
            <p:ph type="ftr" sz="quarter" idx="3"/>
          </p:nvPr>
        </p:nvSpPr>
        <p:spPr>
          <a:xfrm>
            <a:off x="395288" y="4876800"/>
            <a:ext cx="4356100" cy="172290"/>
          </a:xfrm>
          <a:prstGeom prst="rect">
            <a:avLst/>
          </a:prstGeom>
        </p:spPr>
        <p:txBody>
          <a:bodyPr vert="horz" lIns="0" tIns="0" rIns="0" bIns="0" rtlCol="0" anchor="t" anchorCtr="0"/>
          <a:lstStyle>
            <a:lvl1pPr algn="l">
              <a:defRPr sz="800" cap="none" spc="0" baseline="0">
                <a:solidFill>
                  <a:schemeClr val="tx1"/>
                </a:solidFill>
              </a:defRPr>
            </a:lvl1pPr>
          </a:lstStyle>
          <a:p>
            <a:r>
              <a:rPr lang="de-DE"/>
              <a:t>© FFG 2020 | Österreichische Forschungsförderungsgesellschaft | www.ffg.at</a:t>
            </a:r>
            <a:endParaRPr lang="de-DE" dirty="0"/>
          </a:p>
        </p:txBody>
      </p:sp>
      <p:sp>
        <p:nvSpPr>
          <p:cNvPr id="9" name="Slide Number Placeholder 5">
            <a:extLst>
              <a:ext uri="{FF2B5EF4-FFF2-40B4-BE49-F238E27FC236}">
                <a16:creationId xmlns:a16="http://schemas.microsoft.com/office/drawing/2014/main" id="{525F4272-349A-9749-8558-F67C55345530}"/>
              </a:ext>
              <a:ext uri="{C183D7F6-B498-43B3-948B-1728B52AA6E4}">
                <adec:decorative xmlns="" xmlns:adec="http://schemas.microsoft.com/office/drawing/2017/decorative" val="1"/>
              </a:ext>
            </a:extLst>
          </p:cNvPr>
          <p:cNvSpPr txBox="1">
            <a:spLocks/>
          </p:cNvSpPr>
          <p:nvPr userDrawn="1"/>
        </p:nvSpPr>
        <p:spPr>
          <a:xfrm>
            <a:off x="8055219" y="4648696"/>
            <a:ext cx="1093385" cy="494804"/>
          </a:xfrm>
          <a:custGeom>
            <a:avLst/>
            <a:gdLst>
              <a:gd name="connsiteX0" fmla="*/ 0 w 1329122"/>
              <a:gd name="connsiteY0" fmla="*/ 0 h 273844"/>
              <a:gd name="connsiteX1" fmla="*/ 1329122 w 1329122"/>
              <a:gd name="connsiteY1" fmla="*/ 0 h 273844"/>
              <a:gd name="connsiteX2" fmla="*/ 1329122 w 1329122"/>
              <a:gd name="connsiteY2" fmla="*/ 273844 h 273844"/>
              <a:gd name="connsiteX3" fmla="*/ 0 w 1329122"/>
              <a:gd name="connsiteY3" fmla="*/ 273844 h 273844"/>
              <a:gd name="connsiteX4" fmla="*/ 0 w 1329122"/>
              <a:gd name="connsiteY4" fmla="*/ 0 h 273844"/>
              <a:gd name="connsiteX0" fmla="*/ 0 w 1362576"/>
              <a:gd name="connsiteY0" fmla="*/ 89210 h 363054"/>
              <a:gd name="connsiteX1" fmla="*/ 1362576 w 1362576"/>
              <a:gd name="connsiteY1" fmla="*/ 0 h 363054"/>
              <a:gd name="connsiteX2" fmla="*/ 1329122 w 1362576"/>
              <a:gd name="connsiteY2" fmla="*/ 363054 h 363054"/>
              <a:gd name="connsiteX3" fmla="*/ 0 w 1362576"/>
              <a:gd name="connsiteY3" fmla="*/ 363054 h 363054"/>
              <a:gd name="connsiteX4" fmla="*/ 0 w 1362576"/>
              <a:gd name="connsiteY4" fmla="*/ 89210 h 363054"/>
              <a:gd name="connsiteX0" fmla="*/ 0 w 1362576"/>
              <a:gd name="connsiteY0" fmla="*/ 161395 h 435239"/>
              <a:gd name="connsiteX1" fmla="*/ 1362576 w 1362576"/>
              <a:gd name="connsiteY1" fmla="*/ 72185 h 435239"/>
              <a:gd name="connsiteX2" fmla="*/ 1329122 w 1362576"/>
              <a:gd name="connsiteY2" fmla="*/ 435239 h 435239"/>
              <a:gd name="connsiteX3" fmla="*/ 0 w 1362576"/>
              <a:gd name="connsiteY3" fmla="*/ 435239 h 435239"/>
              <a:gd name="connsiteX4" fmla="*/ 0 w 1362576"/>
              <a:gd name="connsiteY4" fmla="*/ 161395 h 435239"/>
              <a:gd name="connsiteX0" fmla="*/ 189570 w 1362576"/>
              <a:gd name="connsiteY0" fmla="*/ 25338 h 511056"/>
              <a:gd name="connsiteX1" fmla="*/ 1362576 w 1362576"/>
              <a:gd name="connsiteY1" fmla="*/ 148002 h 511056"/>
              <a:gd name="connsiteX2" fmla="*/ 1329122 w 1362576"/>
              <a:gd name="connsiteY2" fmla="*/ 511056 h 511056"/>
              <a:gd name="connsiteX3" fmla="*/ 0 w 1362576"/>
              <a:gd name="connsiteY3" fmla="*/ 511056 h 511056"/>
              <a:gd name="connsiteX4" fmla="*/ 189570 w 1362576"/>
              <a:gd name="connsiteY4" fmla="*/ 25338 h 511056"/>
              <a:gd name="connsiteX0" fmla="*/ 89209 w 1262215"/>
              <a:gd name="connsiteY0" fmla="*/ 25338 h 566812"/>
              <a:gd name="connsiteX1" fmla="*/ 1262215 w 1262215"/>
              <a:gd name="connsiteY1" fmla="*/ 148002 h 566812"/>
              <a:gd name="connsiteX2" fmla="*/ 1228761 w 1262215"/>
              <a:gd name="connsiteY2" fmla="*/ 511056 h 566812"/>
              <a:gd name="connsiteX3" fmla="*/ 0 w 1262215"/>
              <a:gd name="connsiteY3" fmla="*/ 566812 h 566812"/>
              <a:gd name="connsiteX4" fmla="*/ 89209 w 1262215"/>
              <a:gd name="connsiteY4" fmla="*/ 25338 h 566812"/>
              <a:gd name="connsiteX0" fmla="*/ 175915 w 1348921"/>
              <a:gd name="connsiteY0" fmla="*/ 25338 h 566812"/>
              <a:gd name="connsiteX1" fmla="*/ 1348921 w 1348921"/>
              <a:gd name="connsiteY1" fmla="*/ 148002 h 566812"/>
              <a:gd name="connsiteX2" fmla="*/ 1315467 w 1348921"/>
              <a:gd name="connsiteY2" fmla="*/ 511056 h 566812"/>
              <a:gd name="connsiteX3" fmla="*/ 86706 w 1348921"/>
              <a:gd name="connsiteY3" fmla="*/ 566812 h 566812"/>
              <a:gd name="connsiteX4" fmla="*/ 175915 w 1348921"/>
              <a:gd name="connsiteY4" fmla="*/ 25338 h 566812"/>
              <a:gd name="connsiteX0" fmla="*/ 165306 w 1338312"/>
              <a:gd name="connsiteY0" fmla="*/ 25338 h 511056"/>
              <a:gd name="connsiteX1" fmla="*/ 1338312 w 1338312"/>
              <a:gd name="connsiteY1" fmla="*/ 148002 h 511056"/>
              <a:gd name="connsiteX2" fmla="*/ 1304858 w 1338312"/>
              <a:gd name="connsiteY2" fmla="*/ 511056 h 511056"/>
              <a:gd name="connsiteX3" fmla="*/ 89301 w 1338312"/>
              <a:gd name="connsiteY3" fmla="*/ 474382 h 511056"/>
              <a:gd name="connsiteX4" fmla="*/ 165306 w 1338312"/>
              <a:gd name="connsiteY4" fmla="*/ 25338 h 511056"/>
              <a:gd name="connsiteX0" fmla="*/ 165306 w 1338312"/>
              <a:gd name="connsiteY0" fmla="*/ 25338 h 474382"/>
              <a:gd name="connsiteX1" fmla="*/ 1338312 w 1338312"/>
              <a:gd name="connsiteY1" fmla="*/ 148002 h 474382"/>
              <a:gd name="connsiteX2" fmla="*/ 1110094 w 1338312"/>
              <a:gd name="connsiteY2" fmla="*/ 468142 h 474382"/>
              <a:gd name="connsiteX3" fmla="*/ 89301 w 1338312"/>
              <a:gd name="connsiteY3" fmla="*/ 474382 h 474382"/>
              <a:gd name="connsiteX4" fmla="*/ 165306 w 1338312"/>
              <a:gd name="connsiteY4" fmla="*/ 25338 h 474382"/>
              <a:gd name="connsiteX0" fmla="*/ 165306 w 1117139"/>
              <a:gd name="connsiteY0" fmla="*/ 68273 h 517317"/>
              <a:gd name="connsiteX1" fmla="*/ 1117139 w 1117139"/>
              <a:gd name="connsiteY1" fmla="*/ 105109 h 517317"/>
              <a:gd name="connsiteX2" fmla="*/ 1110094 w 1117139"/>
              <a:gd name="connsiteY2" fmla="*/ 511077 h 517317"/>
              <a:gd name="connsiteX3" fmla="*/ 89301 w 1117139"/>
              <a:gd name="connsiteY3" fmla="*/ 517317 h 517317"/>
              <a:gd name="connsiteX4" fmla="*/ 165306 w 1117139"/>
              <a:gd name="connsiteY4" fmla="*/ 68273 h 517317"/>
              <a:gd name="connsiteX0" fmla="*/ 173486 w 1125319"/>
              <a:gd name="connsiteY0" fmla="*/ 68273 h 517317"/>
              <a:gd name="connsiteX1" fmla="*/ 1125319 w 1125319"/>
              <a:gd name="connsiteY1" fmla="*/ 105109 h 517317"/>
              <a:gd name="connsiteX2" fmla="*/ 1118274 w 1125319"/>
              <a:gd name="connsiteY2" fmla="*/ 511077 h 517317"/>
              <a:gd name="connsiteX3" fmla="*/ 97481 w 1125319"/>
              <a:gd name="connsiteY3" fmla="*/ 517317 h 517317"/>
              <a:gd name="connsiteX4" fmla="*/ 173486 w 1125319"/>
              <a:gd name="connsiteY4" fmla="*/ 68273 h 517317"/>
              <a:gd name="connsiteX0" fmla="*/ 307574 w 1097654"/>
              <a:gd name="connsiteY0" fmla="*/ 45456 h 534113"/>
              <a:gd name="connsiteX1" fmla="*/ 1097654 w 1097654"/>
              <a:gd name="connsiteY1" fmla="*/ 121905 h 534113"/>
              <a:gd name="connsiteX2" fmla="*/ 1090609 w 1097654"/>
              <a:gd name="connsiteY2" fmla="*/ 527873 h 534113"/>
              <a:gd name="connsiteX3" fmla="*/ 69816 w 1097654"/>
              <a:gd name="connsiteY3" fmla="*/ 534113 h 534113"/>
              <a:gd name="connsiteX4" fmla="*/ 307574 w 1097654"/>
              <a:gd name="connsiteY4" fmla="*/ 45456 h 534113"/>
              <a:gd name="connsiteX0" fmla="*/ 289336 w 1079416"/>
              <a:gd name="connsiteY0" fmla="*/ 45456 h 534113"/>
              <a:gd name="connsiteX1" fmla="*/ 1079416 w 1079416"/>
              <a:gd name="connsiteY1" fmla="*/ 121905 h 534113"/>
              <a:gd name="connsiteX2" fmla="*/ 1072371 w 1079416"/>
              <a:gd name="connsiteY2" fmla="*/ 527873 h 534113"/>
              <a:gd name="connsiteX3" fmla="*/ 51578 w 1079416"/>
              <a:gd name="connsiteY3" fmla="*/ 534113 h 534113"/>
              <a:gd name="connsiteX4" fmla="*/ 289336 w 1079416"/>
              <a:gd name="connsiteY4" fmla="*/ 45456 h 534113"/>
              <a:gd name="connsiteX0" fmla="*/ 292408 w 1082488"/>
              <a:gd name="connsiteY0" fmla="*/ 45456 h 534113"/>
              <a:gd name="connsiteX1" fmla="*/ 1082488 w 1082488"/>
              <a:gd name="connsiteY1" fmla="*/ 121905 h 534113"/>
              <a:gd name="connsiteX2" fmla="*/ 1075443 w 1082488"/>
              <a:gd name="connsiteY2" fmla="*/ 527873 h 534113"/>
              <a:gd name="connsiteX3" fmla="*/ 54650 w 1082488"/>
              <a:gd name="connsiteY3" fmla="*/ 534113 h 534113"/>
              <a:gd name="connsiteX4" fmla="*/ 292408 w 1082488"/>
              <a:gd name="connsiteY4" fmla="*/ 45456 h 534113"/>
              <a:gd name="connsiteX0" fmla="*/ 292408 w 1082488"/>
              <a:gd name="connsiteY0" fmla="*/ 37252 h 525909"/>
              <a:gd name="connsiteX1" fmla="*/ 1082488 w 1082488"/>
              <a:gd name="connsiteY1" fmla="*/ 113701 h 525909"/>
              <a:gd name="connsiteX2" fmla="*/ 1075443 w 1082488"/>
              <a:gd name="connsiteY2" fmla="*/ 519669 h 525909"/>
              <a:gd name="connsiteX3" fmla="*/ 54650 w 1082488"/>
              <a:gd name="connsiteY3" fmla="*/ 525909 h 525909"/>
              <a:gd name="connsiteX4" fmla="*/ 292408 w 1082488"/>
              <a:gd name="connsiteY4" fmla="*/ 37252 h 525909"/>
              <a:gd name="connsiteX0" fmla="*/ 292408 w 1082488"/>
              <a:gd name="connsiteY0" fmla="*/ 2749 h 491406"/>
              <a:gd name="connsiteX1" fmla="*/ 1082488 w 1082488"/>
              <a:gd name="connsiteY1" fmla="*/ 79198 h 491406"/>
              <a:gd name="connsiteX2" fmla="*/ 1075443 w 1082488"/>
              <a:gd name="connsiteY2" fmla="*/ 485166 h 491406"/>
              <a:gd name="connsiteX3" fmla="*/ 54650 w 1082488"/>
              <a:gd name="connsiteY3" fmla="*/ 491406 h 491406"/>
              <a:gd name="connsiteX4" fmla="*/ 292408 w 1082488"/>
              <a:gd name="connsiteY4" fmla="*/ 2749 h 491406"/>
              <a:gd name="connsiteX0" fmla="*/ 292408 w 1082488"/>
              <a:gd name="connsiteY0" fmla="*/ 0 h 488657"/>
              <a:gd name="connsiteX1" fmla="*/ 1082488 w 1082488"/>
              <a:gd name="connsiteY1" fmla="*/ 76449 h 488657"/>
              <a:gd name="connsiteX2" fmla="*/ 1075443 w 1082488"/>
              <a:gd name="connsiteY2" fmla="*/ 482417 h 488657"/>
              <a:gd name="connsiteX3" fmla="*/ 54650 w 1082488"/>
              <a:gd name="connsiteY3" fmla="*/ 488657 h 488657"/>
              <a:gd name="connsiteX4" fmla="*/ 292408 w 1082488"/>
              <a:gd name="connsiteY4" fmla="*/ 0 h 488657"/>
              <a:gd name="connsiteX0" fmla="*/ 292408 w 1082488"/>
              <a:gd name="connsiteY0" fmla="*/ 8319 h 496976"/>
              <a:gd name="connsiteX1" fmla="*/ 1082488 w 1082488"/>
              <a:gd name="connsiteY1" fmla="*/ 84768 h 496976"/>
              <a:gd name="connsiteX2" fmla="*/ 1075443 w 1082488"/>
              <a:gd name="connsiteY2" fmla="*/ 490736 h 496976"/>
              <a:gd name="connsiteX3" fmla="*/ 54650 w 1082488"/>
              <a:gd name="connsiteY3" fmla="*/ 496976 h 496976"/>
              <a:gd name="connsiteX4" fmla="*/ 292408 w 1082488"/>
              <a:gd name="connsiteY4" fmla="*/ 8319 h 496976"/>
              <a:gd name="connsiteX0" fmla="*/ 292408 w 1082488"/>
              <a:gd name="connsiteY0" fmla="*/ 2658 h 491315"/>
              <a:gd name="connsiteX1" fmla="*/ 1082488 w 1082488"/>
              <a:gd name="connsiteY1" fmla="*/ 79107 h 491315"/>
              <a:gd name="connsiteX2" fmla="*/ 1075443 w 1082488"/>
              <a:gd name="connsiteY2" fmla="*/ 485075 h 491315"/>
              <a:gd name="connsiteX3" fmla="*/ 54650 w 1082488"/>
              <a:gd name="connsiteY3" fmla="*/ 491315 h 491315"/>
              <a:gd name="connsiteX4" fmla="*/ 292408 w 1082488"/>
              <a:gd name="connsiteY4" fmla="*/ 2658 h 491315"/>
              <a:gd name="connsiteX0" fmla="*/ 292408 w 1082488"/>
              <a:gd name="connsiteY0" fmla="*/ 3443 h 492100"/>
              <a:gd name="connsiteX1" fmla="*/ 1082488 w 1082488"/>
              <a:gd name="connsiteY1" fmla="*/ 79892 h 492100"/>
              <a:gd name="connsiteX2" fmla="*/ 1075443 w 1082488"/>
              <a:gd name="connsiteY2" fmla="*/ 485860 h 492100"/>
              <a:gd name="connsiteX3" fmla="*/ 54650 w 1082488"/>
              <a:gd name="connsiteY3" fmla="*/ 492100 h 492100"/>
              <a:gd name="connsiteX4" fmla="*/ 292408 w 1082488"/>
              <a:gd name="connsiteY4" fmla="*/ 3443 h 492100"/>
              <a:gd name="connsiteX0" fmla="*/ 292408 w 1082488"/>
              <a:gd name="connsiteY0" fmla="*/ 6147 h 494804"/>
              <a:gd name="connsiteX1" fmla="*/ 1082488 w 1082488"/>
              <a:gd name="connsiteY1" fmla="*/ 82596 h 494804"/>
              <a:gd name="connsiteX2" fmla="*/ 1075443 w 1082488"/>
              <a:gd name="connsiteY2" fmla="*/ 488564 h 494804"/>
              <a:gd name="connsiteX3" fmla="*/ 54650 w 1082488"/>
              <a:gd name="connsiteY3" fmla="*/ 494804 h 494804"/>
              <a:gd name="connsiteX4" fmla="*/ 292408 w 1082488"/>
              <a:gd name="connsiteY4" fmla="*/ 6147 h 494804"/>
              <a:gd name="connsiteX0" fmla="*/ 297433 w 1087513"/>
              <a:gd name="connsiteY0" fmla="*/ 6147 h 494804"/>
              <a:gd name="connsiteX1" fmla="*/ 1087513 w 1087513"/>
              <a:gd name="connsiteY1" fmla="*/ 82596 h 494804"/>
              <a:gd name="connsiteX2" fmla="*/ 1080468 w 1087513"/>
              <a:gd name="connsiteY2" fmla="*/ 488564 h 494804"/>
              <a:gd name="connsiteX3" fmla="*/ 59675 w 1087513"/>
              <a:gd name="connsiteY3" fmla="*/ 494804 h 494804"/>
              <a:gd name="connsiteX4" fmla="*/ 297433 w 1087513"/>
              <a:gd name="connsiteY4" fmla="*/ 6147 h 494804"/>
              <a:gd name="connsiteX0" fmla="*/ 298702 w 1088782"/>
              <a:gd name="connsiteY0" fmla="*/ 6147 h 494804"/>
              <a:gd name="connsiteX1" fmla="*/ 1088782 w 1088782"/>
              <a:gd name="connsiteY1" fmla="*/ 82596 h 494804"/>
              <a:gd name="connsiteX2" fmla="*/ 1081737 w 1088782"/>
              <a:gd name="connsiteY2" fmla="*/ 488564 h 494804"/>
              <a:gd name="connsiteX3" fmla="*/ 60944 w 1088782"/>
              <a:gd name="connsiteY3" fmla="*/ 494804 h 494804"/>
              <a:gd name="connsiteX4" fmla="*/ 298702 w 1088782"/>
              <a:gd name="connsiteY4" fmla="*/ 6147 h 494804"/>
              <a:gd name="connsiteX0" fmla="*/ 298702 w 1090473"/>
              <a:gd name="connsiteY0" fmla="*/ 6147 h 497300"/>
              <a:gd name="connsiteX1" fmla="*/ 1088782 w 1090473"/>
              <a:gd name="connsiteY1" fmla="*/ 82596 h 497300"/>
              <a:gd name="connsiteX2" fmla="*/ 1090473 w 1090473"/>
              <a:gd name="connsiteY2" fmla="*/ 497300 h 497300"/>
              <a:gd name="connsiteX3" fmla="*/ 60944 w 1090473"/>
              <a:gd name="connsiteY3" fmla="*/ 494804 h 497300"/>
              <a:gd name="connsiteX4" fmla="*/ 298702 w 1090473"/>
              <a:gd name="connsiteY4" fmla="*/ 6147 h 497300"/>
              <a:gd name="connsiteX0" fmla="*/ 298702 w 1088809"/>
              <a:gd name="connsiteY0" fmla="*/ 6147 h 497300"/>
              <a:gd name="connsiteX1" fmla="*/ 1088782 w 1088809"/>
              <a:gd name="connsiteY1" fmla="*/ 82596 h 497300"/>
              <a:gd name="connsiteX2" fmla="*/ 1081737 w 1088809"/>
              <a:gd name="connsiteY2" fmla="*/ 497300 h 497300"/>
              <a:gd name="connsiteX3" fmla="*/ 60944 w 1088809"/>
              <a:gd name="connsiteY3" fmla="*/ 494804 h 497300"/>
              <a:gd name="connsiteX4" fmla="*/ 298702 w 1088809"/>
              <a:gd name="connsiteY4" fmla="*/ 6147 h 497300"/>
              <a:gd name="connsiteX0" fmla="*/ 298702 w 1088870"/>
              <a:gd name="connsiteY0" fmla="*/ 6147 h 497300"/>
              <a:gd name="connsiteX1" fmla="*/ 1088782 w 1088870"/>
              <a:gd name="connsiteY1" fmla="*/ 82596 h 497300"/>
              <a:gd name="connsiteX2" fmla="*/ 1087561 w 1088870"/>
              <a:gd name="connsiteY2" fmla="*/ 497300 h 497300"/>
              <a:gd name="connsiteX3" fmla="*/ 60944 w 1088870"/>
              <a:gd name="connsiteY3" fmla="*/ 494804 h 497300"/>
              <a:gd name="connsiteX4" fmla="*/ 298702 w 1088870"/>
              <a:gd name="connsiteY4" fmla="*/ 6147 h 497300"/>
              <a:gd name="connsiteX0" fmla="*/ 298702 w 1093385"/>
              <a:gd name="connsiteY0" fmla="*/ 6147 h 494804"/>
              <a:gd name="connsiteX1" fmla="*/ 1088782 w 1093385"/>
              <a:gd name="connsiteY1" fmla="*/ 82596 h 494804"/>
              <a:gd name="connsiteX2" fmla="*/ 1093385 w 1093385"/>
              <a:gd name="connsiteY2" fmla="*/ 494388 h 494804"/>
              <a:gd name="connsiteX3" fmla="*/ 60944 w 1093385"/>
              <a:gd name="connsiteY3" fmla="*/ 494804 h 494804"/>
              <a:gd name="connsiteX4" fmla="*/ 298702 w 1093385"/>
              <a:gd name="connsiteY4" fmla="*/ 6147 h 494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385" h="494804">
                <a:moveTo>
                  <a:pt x="298702" y="6147"/>
                </a:moveTo>
                <a:cubicBezTo>
                  <a:pt x="620851" y="-26892"/>
                  <a:pt x="901173" y="84073"/>
                  <a:pt x="1088782" y="82596"/>
                </a:cubicBezTo>
                <a:cubicBezTo>
                  <a:pt x="1089346" y="220831"/>
                  <a:pt x="1092821" y="356153"/>
                  <a:pt x="1093385" y="494388"/>
                </a:cubicBezTo>
                <a:lnTo>
                  <a:pt x="60944" y="494804"/>
                </a:lnTo>
                <a:cubicBezTo>
                  <a:pt x="-119582" y="167293"/>
                  <a:pt x="143525" y="14981"/>
                  <a:pt x="298702" y="6147"/>
                </a:cubicBezTo>
                <a:close/>
              </a:path>
            </a:pathLst>
          </a:custGeom>
          <a:solidFill>
            <a:schemeClr val="accent1"/>
          </a:solidFill>
        </p:spPr>
        <p:txBody>
          <a:bodyPr vert="horz" lIns="0" tIns="90000" rIns="612000" bIns="0" rtlCol="0" anchor="ctr"/>
          <a:lstStyle>
            <a:defPPr>
              <a:defRPr lang="de-DE"/>
            </a:defPPr>
            <a:lvl1pPr marL="0" algn="r" defTabSz="685800" rtl="0" eaLnBrk="1" latinLnBrk="0" hangingPunct="1">
              <a:defRPr sz="900" kern="1200" baseline="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endParaRPr lang="de-DE" dirty="0"/>
          </a:p>
        </p:txBody>
      </p:sp>
      <p:sp>
        <p:nvSpPr>
          <p:cNvPr id="6" name="Foliennummernplatzhalter 5">
            <a:extLst>
              <a:ext uri="{FF2B5EF4-FFF2-40B4-BE49-F238E27FC236}">
                <a16:creationId xmlns:a16="http://schemas.microsoft.com/office/drawing/2014/main" id="{4C3F245E-E266-894F-86B3-6DB31B23AE01}"/>
              </a:ext>
              <a:ext uri="{C183D7F6-B498-43B3-948B-1728B52AA6E4}">
                <adec:decorative xmlns="" xmlns:adec="http://schemas.microsoft.com/office/drawing/2017/decorative" val="0"/>
              </a:ext>
            </a:extLst>
          </p:cNvPr>
          <p:cNvSpPr>
            <a:spLocks noGrp="1"/>
          </p:cNvSpPr>
          <p:nvPr>
            <p:ph type="sldNum" sz="quarter" idx="4"/>
          </p:nvPr>
        </p:nvSpPr>
        <p:spPr>
          <a:xfrm>
            <a:off x="8058519" y="4876800"/>
            <a:ext cx="474292" cy="172290"/>
          </a:xfrm>
          <a:prstGeom prst="rect">
            <a:avLst/>
          </a:prstGeom>
        </p:spPr>
        <p:txBody>
          <a:bodyPr vert="horz" lIns="0" tIns="0" rIns="0" bIns="0" rtlCol="0" anchor="t" anchorCtr="0"/>
          <a:lstStyle>
            <a:lvl1pPr algn="r">
              <a:defRPr sz="800" b="0">
                <a:solidFill>
                  <a:schemeClr val="bg1"/>
                </a:solidFill>
              </a:defRPr>
            </a:lvl1pPr>
          </a:lstStyle>
          <a:p>
            <a:fld id="{32FC4B34-DD45-CB4A-A0C3-DAABE19973C2}" type="slidenum">
              <a:rPr lang="de-DE" smtClean="0"/>
              <a:pPr/>
              <a:t>‹Nr.›</a:t>
            </a:fld>
            <a:endParaRPr lang="de-DE" dirty="0"/>
          </a:p>
        </p:txBody>
      </p:sp>
    </p:spTree>
    <p:extLst>
      <p:ext uri="{BB962C8B-B14F-4D97-AF65-F5344CB8AC3E}">
        <p14:creationId xmlns:p14="http://schemas.microsoft.com/office/powerpoint/2010/main" val="2842596498"/>
      </p:ext>
    </p:extLst>
  </p:cSld>
  <p:clrMap bg1="lt1" tx1="dk1" bg2="lt2" tx2="dk2" accent1="accent1" accent2="accent2" accent3="accent3" accent4="accent4" accent5="accent5" accent6="accent6" hlink="hlink" folHlink="folHlink"/>
  <p:sldLayoutIdLst>
    <p:sldLayoutId id="2147483696" r:id="rId1"/>
    <p:sldLayoutId id="2147483738" r:id="rId2"/>
    <p:sldLayoutId id="2147483739" r:id="rId3"/>
    <p:sldLayoutId id="2147483707" r:id="rId4"/>
    <p:sldLayoutId id="2147483708" r:id="rId5"/>
    <p:sldLayoutId id="2147483740" r:id="rId6"/>
    <p:sldLayoutId id="2147483710" r:id="rId7"/>
    <p:sldLayoutId id="2147483697" r:id="rId8"/>
    <p:sldLayoutId id="2147483712" r:id="rId9"/>
    <p:sldLayoutId id="2147483711" r:id="rId10"/>
    <p:sldLayoutId id="2147483723" r:id="rId11"/>
    <p:sldLayoutId id="2147483724" r:id="rId12"/>
    <p:sldLayoutId id="2147483713" r:id="rId13"/>
    <p:sldLayoutId id="2147483714" r:id="rId14"/>
    <p:sldLayoutId id="2147483725" r:id="rId15"/>
    <p:sldLayoutId id="2147483726" r:id="rId16"/>
    <p:sldLayoutId id="2147483741" r:id="rId17"/>
    <p:sldLayoutId id="2147483742" r:id="rId18"/>
    <p:sldLayoutId id="2147483744" r:id="rId19"/>
    <p:sldLayoutId id="2147483743" r:id="rId20"/>
    <p:sldLayoutId id="2147483718" r:id="rId21"/>
    <p:sldLayoutId id="2147483727" r:id="rId22"/>
    <p:sldLayoutId id="2147483728" r:id="rId23"/>
    <p:sldLayoutId id="2147483719" r:id="rId24"/>
    <p:sldLayoutId id="2147483729" r:id="rId25"/>
    <p:sldLayoutId id="2147483786" r:id="rId26"/>
    <p:sldLayoutId id="2147483730" r:id="rId27"/>
    <p:sldLayoutId id="2147483731" r:id="rId28"/>
    <p:sldLayoutId id="2147483732" r:id="rId29"/>
    <p:sldLayoutId id="2147483733" r:id="rId30"/>
    <p:sldLayoutId id="2147483734" r:id="rId31"/>
    <p:sldLayoutId id="2147483735" r:id="rId32"/>
    <p:sldLayoutId id="2147483736" r:id="rId33"/>
    <p:sldLayoutId id="2147483787" r:id="rId34"/>
    <p:sldLayoutId id="2147483788" r:id="rId35"/>
    <p:sldLayoutId id="2147483720" r:id="rId36"/>
    <p:sldLayoutId id="2147483721" r:id="rId37"/>
    <p:sldLayoutId id="2147483722" r:id="rId38"/>
    <p:sldLayoutId id="2147483717" r:id="rId39"/>
    <p:sldLayoutId id="2147483737" r:id="rId40"/>
  </p:sldLayoutIdLst>
  <p:hf hdr="0" dt="0"/>
  <p:txStyles>
    <p:titleStyle>
      <a:lvl1pPr algn="l" defTabSz="914400" rtl="0" eaLnBrk="1" latinLnBrk="0" hangingPunct="1">
        <a:lnSpc>
          <a:spcPct val="90000"/>
        </a:lnSpc>
        <a:spcBef>
          <a:spcPct val="0"/>
        </a:spcBef>
        <a:buNone/>
        <a:defRPr sz="2000" b="1" kern="1200" cap="all" spc="100" baseline="0">
          <a:solidFill>
            <a:schemeClr val="tx1"/>
          </a:solidFill>
          <a:latin typeface="+mj-lt"/>
          <a:ea typeface="+mj-ea"/>
          <a:cs typeface="+mj-cs"/>
        </a:defRPr>
      </a:lvl1pPr>
    </p:titleStyle>
    <p:bodyStyle>
      <a:lvl1pPr marL="171450" marR="0"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sz="1400" kern="1200">
          <a:solidFill>
            <a:schemeClr val="tx1"/>
          </a:solidFill>
          <a:latin typeface="+mn-lt"/>
          <a:ea typeface="+mn-ea"/>
          <a:cs typeface="+mn-cs"/>
        </a:defRPr>
      </a:lvl1pPr>
      <a:lvl2pPr marL="514350" marR="0"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sz="1400" kern="1200">
          <a:solidFill>
            <a:schemeClr val="tx1"/>
          </a:solidFill>
          <a:latin typeface="+mn-lt"/>
          <a:ea typeface="+mn-ea"/>
          <a:cs typeface="+mn-cs"/>
        </a:defRPr>
      </a:lvl2pPr>
      <a:lvl3pPr marL="857250" marR="0"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sz="1400" kern="1200">
          <a:solidFill>
            <a:schemeClr val="tx1"/>
          </a:solidFill>
          <a:latin typeface="+mn-lt"/>
          <a:ea typeface="+mn-ea"/>
          <a:cs typeface="+mn-cs"/>
        </a:defRPr>
      </a:lvl3pPr>
      <a:lvl4pPr marL="1200150" marR="0"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sz="1400" kern="1200">
          <a:solidFill>
            <a:schemeClr val="tx1"/>
          </a:solidFill>
          <a:latin typeface="+mn-lt"/>
          <a:ea typeface="+mn-ea"/>
          <a:cs typeface="+mn-cs"/>
        </a:defRPr>
      </a:lvl4pPr>
      <a:lvl5pPr marL="1543050" marR="0" indent="-171450" algn="l" defTabSz="685800" rtl="0" eaLnBrk="1" fontAlgn="auto" latinLnBrk="0" hangingPunct="1">
        <a:lnSpc>
          <a:spcPct val="100000"/>
        </a:lnSpc>
        <a:spcBef>
          <a:spcPts val="600"/>
        </a:spcBef>
        <a:spcAft>
          <a:spcPts val="0"/>
        </a:spcAft>
        <a:buClr>
          <a:srgbClr val="E3032E"/>
        </a:buClr>
        <a:buSzTx/>
        <a:buFont typeface="Arial" panose="020B0604020202020204" pitchFamily="34" charset="0"/>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5511" userDrawn="1">
          <p15:clr>
            <a:srgbClr val="F26B43"/>
          </p15:clr>
        </p15:guide>
        <p15:guide id="3" pos="385" userDrawn="1">
          <p15:clr>
            <a:srgbClr val="F26B43"/>
          </p15:clr>
        </p15:guide>
        <p15:guide id="4" pos="5375" userDrawn="1">
          <p15:clr>
            <a:srgbClr val="F26B43"/>
          </p15:clr>
        </p15:guide>
        <p15:guide id="5" orient="horz" pos="826" userDrawn="1">
          <p15:clr>
            <a:srgbClr val="F26B43"/>
          </p15:clr>
        </p15:guide>
        <p15:guide id="6" pos="2880" userDrawn="1">
          <p15:clr>
            <a:srgbClr val="F26B43"/>
          </p15:clr>
        </p15:guide>
        <p15:guide id="7" pos="249" userDrawn="1">
          <p15:clr>
            <a:srgbClr val="F26B43"/>
          </p15:clr>
        </p15:guide>
        <p15:guide id="8" orient="horz" pos="3072" userDrawn="1">
          <p15:clr>
            <a:srgbClr val="F26B43"/>
          </p15:clr>
        </p15:guide>
        <p15:guide id="9" orient="horz" pos="2754" userDrawn="1">
          <p15:clr>
            <a:srgbClr val="F26B43"/>
          </p15:clr>
        </p15:guide>
        <p15:guide id="10" orient="horz" pos="2845" userDrawn="1">
          <p15:clr>
            <a:srgbClr val="F26B43"/>
          </p15:clr>
        </p15:guide>
        <p15:guide id="11" pos="2993" userDrawn="1">
          <p15:clr>
            <a:srgbClr val="F26B43"/>
          </p15:clr>
        </p15:guide>
        <p15:guide id="12" pos="276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1367E734-C01F-5E49-9FE5-E0A57384166F}"/>
              </a:ext>
            </a:extLst>
          </p:cNvPr>
          <p:cNvSpPr>
            <a:spLocks noGrp="1"/>
          </p:cNvSpPr>
          <p:nvPr>
            <p:ph type="ctrTitle"/>
          </p:nvPr>
        </p:nvSpPr>
        <p:spPr>
          <a:xfrm>
            <a:off x="611187" y="3236259"/>
            <a:ext cx="4907869" cy="923365"/>
          </a:xfrm>
        </p:spPr>
        <p:txBody>
          <a:bodyPr/>
          <a:lstStyle/>
          <a:p>
            <a:r>
              <a:rPr lang="de-AT" dirty="0"/>
              <a:t>BENEFIT: </a:t>
            </a:r>
            <a:br>
              <a:rPr lang="de-AT" dirty="0"/>
            </a:br>
            <a:r>
              <a:rPr lang="de-AT" dirty="0"/>
              <a:t>DEMOGRAFISCHER Wandel als Chance</a:t>
            </a:r>
            <a:br>
              <a:rPr lang="de-AT" dirty="0"/>
            </a:br>
            <a:r>
              <a:rPr lang="de-AT" dirty="0"/>
              <a:t>Ausschreibung 2021</a:t>
            </a:r>
            <a:endParaRPr lang="de-DE" dirty="0"/>
          </a:p>
        </p:txBody>
      </p:sp>
      <p:sp>
        <p:nvSpPr>
          <p:cNvPr id="3" name="Untertitel 2">
            <a:extLst>
              <a:ext uri="{FF2B5EF4-FFF2-40B4-BE49-F238E27FC236}">
                <a16:creationId xmlns:a16="http://schemas.microsoft.com/office/drawing/2014/main" id="{8C812E32-44E0-BE46-ABEB-0738AB3FED46}"/>
              </a:ext>
            </a:extLst>
          </p:cNvPr>
          <p:cNvSpPr>
            <a:spLocks noGrp="1"/>
          </p:cNvSpPr>
          <p:nvPr>
            <p:ph type="subTitle" idx="1"/>
          </p:nvPr>
        </p:nvSpPr>
        <p:spPr/>
        <p:txBody>
          <a:bodyPr/>
          <a:lstStyle/>
          <a:p>
            <a:r>
              <a:rPr lang="de-DE" dirty="0"/>
              <a:t>Gerda Geyer | Programmleitung</a:t>
            </a:r>
          </a:p>
          <a:p>
            <a:r>
              <a:rPr lang="de-DE" dirty="0" smtClean="0"/>
              <a:t>29.06.2021 </a:t>
            </a:r>
            <a:r>
              <a:rPr lang="de-DE" dirty="0"/>
              <a:t>| Wien</a:t>
            </a:r>
          </a:p>
        </p:txBody>
      </p:sp>
      <p:pic>
        <p:nvPicPr>
          <p:cNvPr id="8" name="Bildplatzhalter 7" descr="Titelbild Junge mit Schraubenzieher">
            <a:extLst>
              <a:ext uri="{FF2B5EF4-FFF2-40B4-BE49-F238E27FC236}">
                <a16:creationId xmlns:a16="http://schemas.microsoft.com/office/drawing/2014/main" id="{1768B722-3D2A-4449-BA7B-ED1088F0446A}"/>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a:ext>
            </a:extLst>
          </a:blip>
          <a:srcRect/>
          <a:stretch/>
        </p:blipFill>
        <p:spPr/>
      </p:pic>
    </p:spTree>
    <p:extLst>
      <p:ext uri="{BB962C8B-B14F-4D97-AF65-F5344CB8AC3E}">
        <p14:creationId xmlns:p14="http://schemas.microsoft.com/office/powerpoint/2010/main" val="2797633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a:t>Akzeptanz vorbereiten</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r>
              <a:rPr lang="de-AT" dirty="0"/>
              <a:t>Mehrwert neuer Lösungen begreifbar machen (Einarbeitungsaufwände / knappe Zeitressourcen)</a:t>
            </a:r>
          </a:p>
          <a:p>
            <a:r>
              <a:rPr lang="de-AT" dirty="0"/>
              <a:t>Arbeitsprozesse, soziale Aspekte und </a:t>
            </a:r>
            <a:r>
              <a:rPr lang="de-AT" dirty="0" err="1"/>
              <a:t>Sprachkennntnisse</a:t>
            </a:r>
            <a:r>
              <a:rPr lang="de-AT" dirty="0"/>
              <a:t> berücksichtigen</a:t>
            </a:r>
          </a:p>
          <a:p>
            <a:r>
              <a:rPr lang="de-AT" dirty="0"/>
              <a:t>Eingesetzte Technologien darf nicht als stigmatisierend empfunden werden</a:t>
            </a:r>
          </a:p>
          <a:p>
            <a:r>
              <a:rPr lang="de-AT" dirty="0"/>
              <a:t>Kann zu </a:t>
            </a:r>
            <a:r>
              <a:rPr lang="de-AT" dirty="0" err="1"/>
              <a:t>Attraktivierung</a:t>
            </a:r>
            <a:r>
              <a:rPr lang="de-AT" dirty="0"/>
              <a:t> des Pflegeberufs beitragen</a:t>
            </a:r>
          </a:p>
          <a:p>
            <a:r>
              <a:rPr lang="de-AT" dirty="0"/>
              <a:t>Verbesserung der digitalen Kompetenz</a:t>
            </a:r>
          </a:p>
          <a:p>
            <a:r>
              <a:rPr lang="de-AT" dirty="0"/>
              <a:t>Pflegewissenschaftliche Inhalte</a:t>
            </a:r>
          </a:p>
          <a:p>
            <a:endParaRPr lang="de-AT" dirty="0"/>
          </a:p>
          <a:p>
            <a:pPr marL="0" indent="0">
              <a:buNone/>
            </a:pPr>
            <a:r>
              <a:rPr lang="de-AT" dirty="0"/>
              <a:t>Einbeziehung der </a:t>
            </a:r>
            <a:r>
              <a:rPr lang="de-AT" dirty="0" err="1"/>
              <a:t>EndanwenderInnen</a:t>
            </a:r>
            <a:r>
              <a:rPr lang="de-AT" dirty="0"/>
              <a:t> in die Lösungsentwicklung und das Verständnis der tatsächlichen Bedarfslagen, Wünsche und Bedürfnisse</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10</a:t>
            </a:fld>
            <a:endParaRPr lang="de-DE" dirty="0"/>
          </a:p>
        </p:txBody>
      </p:sp>
    </p:spTree>
    <p:extLst>
      <p:ext uri="{BB962C8B-B14F-4D97-AF65-F5344CB8AC3E}">
        <p14:creationId xmlns:p14="http://schemas.microsoft.com/office/powerpoint/2010/main" val="2455222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a:t>Unterstützung pflegender Angehöriger</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pPr marL="285750" lvl="0" indent="-285750">
              <a:buFont typeface="Wingdings" panose="05000000000000000000" pitchFamily="2" charset="2"/>
              <a:buChar char="§"/>
            </a:pPr>
            <a:r>
              <a:rPr lang="de-DE" dirty="0"/>
              <a:t>Starke körperliche und psychische Belastung (Verantwortung, Ängste, Sorgen, Verzicht, zeitliche und finanzielle Einschränkungen)</a:t>
            </a:r>
          </a:p>
          <a:p>
            <a:pPr marL="285750" lvl="0" indent="-285750">
              <a:buFont typeface="Wingdings" panose="05000000000000000000" pitchFamily="2" charset="2"/>
              <a:buChar char="§"/>
            </a:pPr>
            <a:r>
              <a:rPr lang="de-DE" dirty="0"/>
              <a:t>Stundenweise Betreuung, </a:t>
            </a:r>
            <a:r>
              <a:rPr lang="de-DE" dirty="0" err="1"/>
              <a:t>zB</a:t>
            </a:r>
            <a:r>
              <a:rPr lang="de-DE" dirty="0"/>
              <a:t>. eine Dienstleistung für eine bestimmte Uhrzeit („Pflege-Uber“)</a:t>
            </a:r>
            <a:endParaRPr lang="de-AT" dirty="0"/>
          </a:p>
          <a:p>
            <a:pPr marL="285750" lvl="0" indent="-285750">
              <a:buFont typeface="Wingdings" panose="05000000000000000000" pitchFamily="2" charset="2"/>
              <a:buChar char="§"/>
            </a:pPr>
            <a:r>
              <a:rPr lang="de-DE" dirty="0"/>
              <a:t>Mobile Hilfen und persönliche Assistenz</a:t>
            </a:r>
            <a:endParaRPr lang="de-AT" dirty="0"/>
          </a:p>
          <a:p>
            <a:pPr marL="285750" lvl="0" indent="-285750">
              <a:buFont typeface="Wingdings" panose="05000000000000000000" pitchFamily="2" charset="2"/>
              <a:buChar char="§"/>
            </a:pPr>
            <a:r>
              <a:rPr lang="de-DE" dirty="0"/>
              <a:t>Neue Formen gegenseitiger Unterstützung (</a:t>
            </a:r>
            <a:r>
              <a:rPr lang="de-DE" dirty="0" err="1"/>
              <a:t>caring</a:t>
            </a:r>
            <a:r>
              <a:rPr lang="de-DE" dirty="0"/>
              <a:t> </a:t>
            </a:r>
            <a:r>
              <a:rPr lang="de-DE" dirty="0" err="1"/>
              <a:t>communities</a:t>
            </a:r>
            <a:r>
              <a:rPr lang="de-DE" dirty="0"/>
              <a:t>)</a:t>
            </a:r>
            <a:endParaRPr lang="de-AT" dirty="0"/>
          </a:p>
          <a:p>
            <a:pPr marL="285750" indent="-285750">
              <a:buFont typeface="Wingdings" panose="05000000000000000000" pitchFamily="2" charset="2"/>
              <a:buChar char="§"/>
            </a:pPr>
            <a:r>
              <a:rPr lang="de-DE" dirty="0"/>
              <a:t>Erweiterung des Angebots und der Leistungen in </a:t>
            </a:r>
            <a:r>
              <a:rPr lang="de-DE" dirty="0" err="1"/>
              <a:t>betreubaren</a:t>
            </a:r>
            <a:r>
              <a:rPr lang="de-DE" dirty="0"/>
              <a:t>/betreuten Wohnformen</a:t>
            </a:r>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11</a:t>
            </a:fld>
            <a:endParaRPr lang="de-DE" dirty="0"/>
          </a:p>
        </p:txBody>
      </p:sp>
    </p:spTree>
    <p:extLst>
      <p:ext uri="{BB962C8B-B14F-4D97-AF65-F5344CB8AC3E}">
        <p14:creationId xmlns:p14="http://schemas.microsoft.com/office/powerpoint/2010/main" val="1350883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a:t>Lösungsentwicklung</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pPr marL="0" indent="0">
              <a:buNone/>
            </a:pPr>
            <a:r>
              <a:rPr lang="de-AT" dirty="0"/>
              <a:t>Die Entwicklung einer konkreten Lösung steht im Mittelpunkt der Ausschreibung, es sollen aber auch zukunftsweisende Konzepte für innovative Pflege und Betreuung ausgelotet werden. Insbesondere sind die Ergebnisse aus bisherigen in den F&amp;E&amp;I Förderprogrammen AAL und </a:t>
            </a:r>
            <a:r>
              <a:rPr lang="de-AT" dirty="0" err="1"/>
              <a:t>benefit</a:t>
            </a:r>
            <a:r>
              <a:rPr lang="de-AT" dirty="0"/>
              <a:t> geförderten Projekten, Testregionen und dem in der Ausschreibung 2020 geförderten Leitprojekt </a:t>
            </a:r>
            <a:r>
              <a:rPr lang="de-AT" dirty="0" err="1"/>
              <a:t>Lica</a:t>
            </a:r>
            <a:r>
              <a:rPr lang="de-AT" dirty="0"/>
              <a:t> zu berücksichtigen.</a:t>
            </a:r>
          </a:p>
          <a:p>
            <a:pPr marL="0" indent="0">
              <a:buNone/>
            </a:pPr>
            <a:r>
              <a:rPr lang="de-AT" dirty="0" smtClean="0"/>
              <a:t>Zu </a:t>
            </a:r>
            <a:r>
              <a:rPr lang="de-AT" dirty="0"/>
              <a:t>berücksichtigen:</a:t>
            </a:r>
          </a:p>
          <a:p>
            <a:r>
              <a:rPr lang="de-AT" dirty="0"/>
              <a:t>aktueller Stand der Forschung und Technik, </a:t>
            </a:r>
          </a:p>
          <a:p>
            <a:r>
              <a:rPr lang="de-AT" dirty="0"/>
              <a:t>nutzbare bestehende Funktionalitäten und Standards der </a:t>
            </a:r>
            <a:r>
              <a:rPr lang="de-AT" dirty="0" err="1"/>
              <a:t>eHealth</a:t>
            </a:r>
            <a:r>
              <a:rPr lang="de-AT" dirty="0"/>
              <a:t> Infrastruktur (ELGA) </a:t>
            </a:r>
          </a:p>
          <a:p>
            <a:r>
              <a:rPr lang="de-AT" dirty="0"/>
              <a:t>Kooperation von Unternehmen, </a:t>
            </a:r>
            <a:r>
              <a:rPr lang="de-AT" dirty="0" err="1"/>
              <a:t>Daseinsvorsorgern</a:t>
            </a:r>
            <a:r>
              <a:rPr lang="de-AT" dirty="0"/>
              <a:t> und anderen relevanten Stakeholdern </a:t>
            </a:r>
          </a:p>
          <a:p>
            <a:r>
              <a:rPr lang="de-AT" dirty="0"/>
              <a:t>Anwendung eines iterativen </a:t>
            </a:r>
            <a:r>
              <a:rPr lang="de-AT" dirty="0" err="1"/>
              <a:t>co-creation</a:t>
            </a:r>
            <a:r>
              <a:rPr lang="de-AT" dirty="0"/>
              <a:t> Ansatzes</a:t>
            </a:r>
          </a:p>
          <a:p>
            <a:endParaRPr lang="de-AT" dirty="0"/>
          </a:p>
          <a:p>
            <a:pPr marL="0" indent="0">
              <a:buNone/>
            </a:pPr>
            <a:r>
              <a:rPr lang="de-AT" dirty="0"/>
              <a:t>Ziel: Entwicklung einer Lösung, die Pflege- und Betreuungsleistungen für ältere Menschen unterstützt, die Lebensqualität älterer Menschen erhöht und formell und informell Pflegende und Betreuende entlastet.</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12</a:t>
            </a:fld>
            <a:endParaRPr lang="de-DE" dirty="0"/>
          </a:p>
        </p:txBody>
      </p:sp>
    </p:spTree>
    <p:extLst>
      <p:ext uri="{BB962C8B-B14F-4D97-AF65-F5344CB8AC3E}">
        <p14:creationId xmlns:p14="http://schemas.microsoft.com/office/powerpoint/2010/main" val="1851117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err="1"/>
              <a:t>feldphase</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r>
              <a:rPr lang="de-AT" dirty="0"/>
              <a:t>Studiendesign im Antrag</a:t>
            </a:r>
          </a:p>
          <a:p>
            <a:r>
              <a:rPr lang="de-AT" dirty="0"/>
              <a:t>statistisch relevante Ergebnisse </a:t>
            </a:r>
          </a:p>
          <a:p>
            <a:r>
              <a:rPr lang="de-AT" dirty="0"/>
              <a:t>ethische Aspekte</a:t>
            </a:r>
          </a:p>
          <a:p>
            <a:endParaRPr lang="de-AT" dirty="0"/>
          </a:p>
          <a:p>
            <a:pPr marL="0" indent="0">
              <a:buNone/>
            </a:pPr>
            <a:r>
              <a:rPr lang="de-AT" dirty="0"/>
              <a:t>Speziell in dieser Ausschreibung:</a:t>
            </a:r>
          </a:p>
          <a:p>
            <a:pPr marL="0" indent="0">
              <a:buNone/>
            </a:pPr>
            <a:r>
              <a:rPr lang="de-AT" dirty="0"/>
              <a:t>Geistes-, Sozial- und Kulturwissenschaften sollen integral in die Entwicklung von Maßnahmen und Lösungen einbezogen werden. </a:t>
            </a:r>
          </a:p>
          <a:p>
            <a:endParaRPr lang="de-AT" dirty="0"/>
          </a:p>
          <a:p>
            <a:pPr marL="0" indent="0">
              <a:buNone/>
            </a:pPr>
            <a:r>
              <a:rPr lang="de-AT" dirty="0"/>
              <a:t>Adressierung gesellschaftlicher, humaner und kultureller Aspekte</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13</a:t>
            </a:fld>
            <a:endParaRPr lang="de-DE" dirty="0"/>
          </a:p>
        </p:txBody>
      </p:sp>
    </p:spTree>
    <p:extLst>
      <p:ext uri="{BB962C8B-B14F-4D97-AF65-F5344CB8AC3E}">
        <p14:creationId xmlns:p14="http://schemas.microsoft.com/office/powerpoint/2010/main" val="3857777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a:t>Leitprojekt</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r>
              <a:rPr lang="de-AT" dirty="0"/>
              <a:t>Leitprojekte sind umfangreiche kooperative Forschungs- und Entwicklungsprojekte mehrerer Konsortialpartner mit einer Signalwirkung für einen oder mehrere Wirtschaftszweige. </a:t>
            </a:r>
          </a:p>
          <a:p>
            <a:r>
              <a:rPr lang="de-AT" dirty="0" smtClean="0"/>
              <a:t>Leitprojekte </a:t>
            </a:r>
            <a:r>
              <a:rPr lang="de-AT" dirty="0"/>
              <a:t>können in der Forschungskategorie Industrielle Forschung und Experimentelle Entwicklung durchgeführt werden. </a:t>
            </a:r>
          </a:p>
          <a:p>
            <a:r>
              <a:rPr lang="de-AT" dirty="0" smtClean="0"/>
              <a:t>Die </a:t>
            </a:r>
            <a:r>
              <a:rPr lang="de-AT" dirty="0"/>
              <a:t>Einteilung in die Forschungskategorien erfolgt auf Arbeitspaketebene. </a:t>
            </a:r>
          </a:p>
          <a:p>
            <a:r>
              <a:rPr lang="de-AT" dirty="0" smtClean="0"/>
              <a:t> </a:t>
            </a:r>
            <a:r>
              <a:rPr lang="de-AT" dirty="0"/>
              <a:t>Laufzeit - minimal 2 Jahre, maximal 4 Jahre </a:t>
            </a:r>
          </a:p>
          <a:p>
            <a:r>
              <a:rPr lang="de-AT" dirty="0" smtClean="0"/>
              <a:t>Verpflichtendes </a:t>
            </a:r>
            <a:r>
              <a:rPr lang="de-AT" dirty="0"/>
              <a:t>Vorgespräch (Projektskizze im Downloadcenter)</a:t>
            </a:r>
          </a:p>
          <a:p>
            <a:r>
              <a:rPr lang="de-AT" dirty="0" smtClean="0"/>
              <a:t>Verpflichtendes </a:t>
            </a:r>
            <a:r>
              <a:rPr lang="de-AT" dirty="0"/>
              <a:t>Hearing mit den Antragstellern im Rahmen des Auswahlverfahrens </a:t>
            </a:r>
          </a:p>
          <a:p>
            <a:r>
              <a:rPr lang="de-AT" dirty="0" smtClean="0"/>
              <a:t>Mindestens </a:t>
            </a:r>
            <a:r>
              <a:rPr lang="de-AT" dirty="0"/>
              <a:t>ein verpflichtendes Review mit (externen) Expert*innen im Rahmen der Projektabwicklung</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14</a:t>
            </a:fld>
            <a:endParaRPr lang="de-DE" dirty="0"/>
          </a:p>
        </p:txBody>
      </p:sp>
    </p:spTree>
    <p:extLst>
      <p:ext uri="{BB962C8B-B14F-4D97-AF65-F5344CB8AC3E}">
        <p14:creationId xmlns:p14="http://schemas.microsoft.com/office/powerpoint/2010/main" val="1697686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err="1"/>
              <a:t>konsortium</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pPr marL="0" indent="0">
              <a:buNone/>
            </a:pPr>
            <a:r>
              <a:rPr lang="de-AT" dirty="0"/>
              <a:t>Drei oder mehrere voneinander unabhängige Partner </a:t>
            </a:r>
          </a:p>
          <a:p>
            <a:endParaRPr lang="de-AT" dirty="0"/>
          </a:p>
          <a:p>
            <a:pPr marL="0" indent="0">
              <a:buNone/>
            </a:pPr>
            <a:r>
              <a:rPr lang="de-AT" dirty="0"/>
              <a:t>Davon mindestens: </a:t>
            </a:r>
          </a:p>
          <a:p>
            <a:r>
              <a:rPr lang="de-AT" dirty="0"/>
              <a:t> zwei Unternehmen mit Niederlassung in Österreich, davon mindestens ein kleines oder mittleres Unternehmen, kurz und </a:t>
            </a:r>
          </a:p>
          <a:p>
            <a:r>
              <a:rPr lang="de-AT" dirty="0"/>
              <a:t>eine Forschungseinrichtung mit Niederlassung in Österreich </a:t>
            </a:r>
          </a:p>
          <a:p>
            <a:endParaRPr lang="de-AT" dirty="0"/>
          </a:p>
          <a:p>
            <a:pPr marL="0" indent="0">
              <a:buNone/>
            </a:pPr>
            <a:endParaRPr lang="de-AT" dirty="0"/>
          </a:p>
          <a:p>
            <a:pPr marL="0" indent="0">
              <a:buNone/>
            </a:pPr>
            <a:r>
              <a:rPr lang="de-AT" dirty="0"/>
              <a:t>Einzelne Unternehmen: maximal 70 % der förderbaren Projektkosten</a:t>
            </a:r>
          </a:p>
          <a:p>
            <a:pPr marL="0" indent="0">
              <a:buNone/>
            </a:pPr>
            <a:r>
              <a:rPr lang="de-AT" dirty="0"/>
              <a:t>Forschungseinrichtungen: in Summe minimal 10 % und maximal 50% Anteil an den förderbaren Projektkosten</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15</a:t>
            </a:fld>
            <a:endParaRPr lang="de-DE" dirty="0"/>
          </a:p>
        </p:txBody>
      </p:sp>
    </p:spTree>
    <p:extLst>
      <p:ext uri="{BB962C8B-B14F-4D97-AF65-F5344CB8AC3E}">
        <p14:creationId xmlns:p14="http://schemas.microsoft.com/office/powerpoint/2010/main" val="1954456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BE41BB-4EA9-0D45-B934-683BB0CDAD64}"/>
              </a:ext>
            </a:extLst>
          </p:cNvPr>
          <p:cNvSpPr>
            <a:spLocks noGrp="1"/>
          </p:cNvSpPr>
          <p:nvPr>
            <p:ph type="title"/>
          </p:nvPr>
        </p:nvSpPr>
        <p:spPr/>
        <p:txBody>
          <a:bodyPr/>
          <a:lstStyle/>
          <a:p>
            <a:r>
              <a:rPr lang="de-DE" dirty="0"/>
              <a:t>Förderquoten</a:t>
            </a:r>
          </a:p>
        </p:txBody>
      </p:sp>
      <p:graphicFrame>
        <p:nvGraphicFramePr>
          <p:cNvPr id="12" name="Tabellenplatzhalter 6" title="Tabelle">
            <a:extLst>
              <a:ext uri="{FF2B5EF4-FFF2-40B4-BE49-F238E27FC236}">
                <a16:creationId xmlns:a16="http://schemas.microsoft.com/office/drawing/2014/main" id="{5E01914D-2625-EE41-8C0C-DA64C1A55F54}"/>
              </a:ext>
            </a:extLst>
          </p:cNvPr>
          <p:cNvGraphicFramePr>
            <a:graphicFrameLocks noGrp="1"/>
          </p:cNvGraphicFramePr>
          <p:nvPr>
            <p:ph type="tbl" sz="quarter" idx="12"/>
            <p:extLst>
              <p:ext uri="{D42A27DB-BD31-4B8C-83A1-F6EECF244321}">
                <p14:modId xmlns:p14="http://schemas.microsoft.com/office/powerpoint/2010/main" val="1695101971"/>
              </p:ext>
            </p:extLst>
          </p:nvPr>
        </p:nvGraphicFramePr>
        <p:xfrm>
          <a:off x="611188" y="1311275"/>
          <a:ext cx="6838482" cy="2719072"/>
        </p:xfrm>
        <a:graphic>
          <a:graphicData uri="http://schemas.openxmlformats.org/drawingml/2006/table">
            <a:tbl>
              <a:tblPr firstRow="1" bandRow="1">
                <a:tableStyleId>{69012ECD-51FC-41F1-AA8D-1B2483CD663E}</a:tableStyleId>
              </a:tblPr>
              <a:tblGrid>
                <a:gridCol w="2279494">
                  <a:extLst>
                    <a:ext uri="{9D8B030D-6E8A-4147-A177-3AD203B41FA5}">
                      <a16:colId xmlns:a16="http://schemas.microsoft.com/office/drawing/2014/main" val="94335843"/>
                    </a:ext>
                  </a:extLst>
                </a:gridCol>
                <a:gridCol w="2279494">
                  <a:extLst>
                    <a:ext uri="{9D8B030D-6E8A-4147-A177-3AD203B41FA5}">
                      <a16:colId xmlns:a16="http://schemas.microsoft.com/office/drawing/2014/main" val="185953976"/>
                    </a:ext>
                  </a:extLst>
                </a:gridCol>
                <a:gridCol w="2279494">
                  <a:extLst>
                    <a:ext uri="{9D8B030D-6E8A-4147-A177-3AD203B41FA5}">
                      <a16:colId xmlns:a16="http://schemas.microsoft.com/office/drawing/2014/main" val="3382404703"/>
                    </a:ext>
                  </a:extLst>
                </a:gridCol>
              </a:tblGrid>
              <a:tr h="382588">
                <a:tc>
                  <a:txBody>
                    <a:bodyPr/>
                    <a:lstStyle/>
                    <a:p>
                      <a:r>
                        <a:rPr lang="de-AT" sz="1100" dirty="0" smtClean="0"/>
                        <a:t>Organisationstyp</a:t>
                      </a:r>
                      <a:endParaRPr lang="de-DE" sz="1100" b="1" i="0" dirty="0"/>
                    </a:p>
                  </a:txBody>
                  <a:tcPr anchor="ctr">
                    <a:lnL w="12700" cap="flat" cmpd="sng" algn="ctr">
                      <a:noFill/>
                      <a:prstDash val="solid"/>
                      <a:round/>
                      <a:headEnd type="none" w="med" len="med"/>
                      <a:tailEnd type="none" w="med" len="med"/>
                    </a:lnL>
                  </a:tcPr>
                </a:tc>
                <a:tc>
                  <a:txBody>
                    <a:bodyPr/>
                    <a:lstStyle/>
                    <a:p>
                      <a:r>
                        <a:rPr lang="de-AT" sz="1100" dirty="0" smtClean="0"/>
                        <a:t>Industrielle Forschung </a:t>
                      </a:r>
                      <a:endParaRPr lang="de-DE" sz="1100" b="1" i="0" dirty="0"/>
                    </a:p>
                  </a:txBody>
                  <a:tcPr anchor="ctr"/>
                </a:tc>
                <a:tc>
                  <a:txBody>
                    <a:bodyPr/>
                    <a:lstStyle/>
                    <a:p>
                      <a:r>
                        <a:rPr lang="de-AT" sz="1100" dirty="0" smtClean="0"/>
                        <a:t>Experimentelle Entwicklung </a:t>
                      </a:r>
                      <a:endParaRPr lang="de-DE" sz="1100" b="1" i="0" dirty="0"/>
                    </a:p>
                  </a:txBody>
                  <a:tcPr anchor="ctr"/>
                </a:tc>
                <a:extLst>
                  <a:ext uri="{0D108BD9-81ED-4DB2-BD59-A6C34878D82A}">
                    <a16:rowId xmlns:a16="http://schemas.microsoft.com/office/drawing/2014/main" val="2322854576"/>
                  </a:ext>
                </a:extLst>
              </a:tr>
              <a:tr h="382588">
                <a:tc>
                  <a:txBody>
                    <a:bodyPr/>
                    <a:lstStyle/>
                    <a:p>
                      <a:r>
                        <a:rPr lang="de-AT" sz="1100" dirty="0" smtClean="0"/>
                        <a:t>Kleine Unternehmen </a:t>
                      </a:r>
                      <a:endParaRPr lang="de-DE" sz="1100" dirty="0"/>
                    </a:p>
                  </a:txBody>
                  <a:tcPr anchor="ctr">
                    <a:lnL w="12700" cap="flat" cmpd="sng" algn="ctr">
                      <a:noFill/>
                      <a:prstDash val="solid"/>
                      <a:round/>
                      <a:headEnd type="none" w="med" len="med"/>
                      <a:tailEnd type="none" w="med" len="med"/>
                    </a:lnL>
                  </a:tcPr>
                </a:tc>
                <a:tc>
                  <a:txBody>
                    <a:bodyPr/>
                    <a:lstStyle/>
                    <a:p>
                      <a:r>
                        <a:rPr lang="de-AT" sz="1100" dirty="0" smtClean="0"/>
                        <a:t>80 %</a:t>
                      </a:r>
                      <a:endParaRPr lang="de-DE" sz="1100" dirty="0"/>
                    </a:p>
                  </a:txBody>
                  <a:tcPr anchor="ctr"/>
                </a:tc>
                <a:tc>
                  <a:txBody>
                    <a:bodyPr/>
                    <a:lstStyle/>
                    <a:p>
                      <a:r>
                        <a:rPr lang="de-DE" sz="1100" dirty="0" smtClean="0"/>
                        <a:t>60 %</a:t>
                      </a:r>
                      <a:endParaRPr lang="de-DE" sz="1100" dirty="0"/>
                    </a:p>
                  </a:txBody>
                  <a:tcPr anchor="ctr"/>
                </a:tc>
                <a:extLst>
                  <a:ext uri="{0D108BD9-81ED-4DB2-BD59-A6C34878D82A}">
                    <a16:rowId xmlns:a16="http://schemas.microsoft.com/office/drawing/2014/main" val="393161959"/>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Mittlere Unternehmen </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70 %</a:t>
                      </a:r>
                      <a:endParaRPr lang="de-DE" sz="11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50 %</a:t>
                      </a:r>
                      <a:endParaRPr lang="de-DE" sz="1100" dirty="0"/>
                    </a:p>
                  </a:txBody>
                  <a:tcPr anchor="ctr"/>
                </a:tc>
                <a:extLst>
                  <a:ext uri="{0D108BD9-81ED-4DB2-BD59-A6C34878D82A}">
                    <a16:rowId xmlns:a16="http://schemas.microsoft.com/office/drawing/2014/main" val="3121327414"/>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Große Unternehmen </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55 %</a:t>
                      </a:r>
                      <a:endParaRPr lang="de-DE" sz="11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35 %</a:t>
                      </a:r>
                      <a:endParaRPr lang="de-DE" sz="1100" dirty="0"/>
                    </a:p>
                  </a:txBody>
                  <a:tcPr anchor="ctr"/>
                </a:tc>
                <a:extLst>
                  <a:ext uri="{0D108BD9-81ED-4DB2-BD59-A6C34878D82A}">
                    <a16:rowId xmlns:a16="http://schemas.microsoft.com/office/drawing/2014/main" val="754300558"/>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Forschungseinrichtungen im Rahmen ihrer nicht-wirtschaftlichen Tätigkeit </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85 %</a:t>
                      </a:r>
                      <a:endParaRPr lang="de-DE" sz="11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60 %</a:t>
                      </a:r>
                      <a:endParaRPr lang="de-DE" sz="1100" dirty="0"/>
                    </a:p>
                  </a:txBody>
                  <a:tcPr anchor="ctr"/>
                </a:tc>
                <a:extLst>
                  <a:ext uri="{0D108BD9-81ED-4DB2-BD59-A6C34878D82A}">
                    <a16:rowId xmlns:a16="http://schemas.microsoft.com/office/drawing/2014/main" val="4066822115"/>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Nicht wirtschaftliche Einrichtungen im Rahmen ihrer nicht-wirtschaftlichen Tätigkeit</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80 %</a:t>
                      </a:r>
                      <a:endParaRPr lang="de-DE" sz="11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60 %</a:t>
                      </a:r>
                      <a:endParaRPr lang="de-DE" sz="1100" dirty="0"/>
                    </a:p>
                  </a:txBody>
                  <a:tcPr anchor="ctr"/>
                </a:tc>
                <a:extLst>
                  <a:ext uri="{0D108BD9-81ED-4DB2-BD59-A6C34878D82A}">
                    <a16:rowId xmlns:a16="http://schemas.microsoft.com/office/drawing/2014/main" val="3614307920"/>
                  </a:ext>
                </a:extLst>
              </a:tr>
            </a:tbl>
          </a:graphicData>
        </a:graphic>
      </p:graphicFrame>
      <p:sp>
        <p:nvSpPr>
          <p:cNvPr id="10" name="Textplatzhalter 9">
            <a:extLst>
              <a:ext uri="{FF2B5EF4-FFF2-40B4-BE49-F238E27FC236}">
                <a16:creationId xmlns:a16="http://schemas.microsoft.com/office/drawing/2014/main" id="{520A2973-5BAB-E344-982B-ECDB66A59701}"/>
              </a:ext>
              <a:ext uri="{C183D7F6-B498-43B3-948B-1728B52AA6E4}">
                <adec:decorative xmlns="" xmlns:adec="http://schemas.microsoft.com/office/drawing/2017/decorative" val="0"/>
              </a:ext>
            </a:extLst>
          </p:cNvPr>
          <p:cNvSpPr>
            <a:spLocks noGrp="1"/>
          </p:cNvSpPr>
          <p:nvPr>
            <p:ph type="body" sz="quarter" idx="15"/>
          </p:nvPr>
        </p:nvSpPr>
        <p:spPr/>
        <p:txBody>
          <a:bodyPr/>
          <a:lstStyle/>
          <a:p>
            <a:r>
              <a:rPr lang="de-DE" dirty="0"/>
              <a:t>Quelle oder Zusatzinfos eingeben</a:t>
            </a:r>
          </a:p>
        </p:txBody>
      </p:sp>
      <p:sp>
        <p:nvSpPr>
          <p:cNvPr id="3" name="Fußzeilenplatzhalter 2">
            <a:extLst>
              <a:ext uri="{FF2B5EF4-FFF2-40B4-BE49-F238E27FC236}">
                <a16:creationId xmlns:a16="http://schemas.microsoft.com/office/drawing/2014/main" id="{B3629B8B-01FA-8845-9A8D-F9A775AE6F9D}"/>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4" name="Foliennummernplatzhalter 3">
            <a:extLst>
              <a:ext uri="{FF2B5EF4-FFF2-40B4-BE49-F238E27FC236}">
                <a16:creationId xmlns:a16="http://schemas.microsoft.com/office/drawing/2014/main" id="{74B53C2E-452D-FC41-A181-58EA70639EA6}"/>
              </a:ext>
            </a:extLst>
          </p:cNvPr>
          <p:cNvSpPr>
            <a:spLocks noGrp="1"/>
          </p:cNvSpPr>
          <p:nvPr>
            <p:ph type="sldNum" sz="quarter" idx="11"/>
          </p:nvPr>
        </p:nvSpPr>
        <p:spPr/>
        <p:txBody>
          <a:bodyPr/>
          <a:lstStyle/>
          <a:p>
            <a:fld id="{32FC4B34-DD45-CB4A-A0C3-DAABE19973C2}" type="slidenum">
              <a:rPr lang="de-DE" smtClean="0"/>
              <a:pPr/>
              <a:t>16</a:t>
            </a:fld>
            <a:endParaRPr lang="de-DE" dirty="0"/>
          </a:p>
        </p:txBody>
      </p:sp>
    </p:spTree>
    <p:extLst>
      <p:ext uri="{BB962C8B-B14F-4D97-AF65-F5344CB8AC3E}">
        <p14:creationId xmlns:p14="http://schemas.microsoft.com/office/powerpoint/2010/main" val="663230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a:t>Forschungskategorien</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a:xfrm>
            <a:off x="611188" y="1311274"/>
            <a:ext cx="3559980" cy="3205163"/>
          </a:xfrm>
        </p:spPr>
        <p:txBody>
          <a:bodyPr numCol="1"/>
          <a:lstStyle/>
          <a:p>
            <a:r>
              <a:rPr lang="de-AT" dirty="0"/>
              <a:t>Leitprojekte können Arbeitspakete sowohl der Forschungskategorien Industrielle Forschung als auch der Experimentellen Entwicklung beinhalten. </a:t>
            </a:r>
          </a:p>
          <a:p>
            <a:r>
              <a:rPr lang="de-AT" dirty="0"/>
              <a:t>Arbeitspakete sind inhaltlich als auch kostenmäßig der jeweiligen Forschungskategorie klar zuzuordnen. </a:t>
            </a:r>
          </a:p>
          <a:p>
            <a:r>
              <a:rPr lang="de-AT" dirty="0"/>
              <a:t>Die entsprechenden Förderintensitäten sind dann für die jeweiligen Arbeitspakete anzuwenden.</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17</a:t>
            </a:fld>
            <a:endParaRPr lang="de-DE" dirty="0"/>
          </a:p>
        </p:txBody>
      </p:sp>
      <p:graphicFrame>
        <p:nvGraphicFramePr>
          <p:cNvPr id="7" name="Tabelle 6"/>
          <p:cNvGraphicFramePr>
            <a:graphicFrameLocks noGrp="1"/>
          </p:cNvGraphicFramePr>
          <p:nvPr>
            <p:extLst>
              <p:ext uri="{D42A27DB-BD31-4B8C-83A1-F6EECF244321}">
                <p14:modId xmlns:p14="http://schemas.microsoft.com/office/powerpoint/2010/main" val="1423540306"/>
              </p:ext>
            </p:extLst>
          </p:nvPr>
        </p:nvGraphicFramePr>
        <p:xfrm>
          <a:off x="4171169" y="952798"/>
          <a:ext cx="4626842" cy="3666024"/>
        </p:xfrm>
        <a:graphic>
          <a:graphicData uri="http://schemas.openxmlformats.org/drawingml/2006/table">
            <a:tbl>
              <a:tblPr firstRow="1" firstCol="1" bandRow="1">
                <a:tableStyleId>{5C22544A-7EE6-4342-B048-85BDC9FD1C3A}</a:tableStyleId>
              </a:tblPr>
              <a:tblGrid>
                <a:gridCol w="1599963">
                  <a:extLst>
                    <a:ext uri="{9D8B030D-6E8A-4147-A177-3AD203B41FA5}">
                      <a16:colId xmlns:a16="http://schemas.microsoft.com/office/drawing/2014/main" val="648132636"/>
                    </a:ext>
                  </a:extLst>
                </a:gridCol>
                <a:gridCol w="3026879">
                  <a:extLst>
                    <a:ext uri="{9D8B030D-6E8A-4147-A177-3AD203B41FA5}">
                      <a16:colId xmlns:a16="http://schemas.microsoft.com/office/drawing/2014/main" val="3095708162"/>
                    </a:ext>
                  </a:extLst>
                </a:gridCol>
              </a:tblGrid>
              <a:tr h="234586">
                <a:tc>
                  <a:txBody>
                    <a:bodyPr/>
                    <a:lstStyle/>
                    <a:p>
                      <a:pPr algn="ctr">
                        <a:lnSpc>
                          <a:spcPts val="1350"/>
                        </a:lnSpc>
                        <a:spcAft>
                          <a:spcPts val="0"/>
                        </a:spcAft>
                      </a:pPr>
                      <a:r>
                        <a:rPr lang="de-AT" sz="900" spc="20" dirty="0">
                          <a:effectLst/>
                        </a:rPr>
                        <a:t>Forschungskategorie</a:t>
                      </a:r>
                      <a:endParaRPr lang="de-AT" sz="900" spc="20" dirty="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tc>
                  <a:txBody>
                    <a:bodyPr/>
                    <a:lstStyle/>
                    <a:p>
                      <a:pPr algn="l">
                        <a:lnSpc>
                          <a:spcPts val="1350"/>
                        </a:lnSpc>
                        <a:spcAft>
                          <a:spcPts val="0"/>
                        </a:spcAft>
                      </a:pPr>
                      <a:r>
                        <a:rPr lang="de-AT" sz="900" spc="20" dirty="0">
                          <a:effectLst/>
                        </a:rPr>
                        <a:t>Technology </a:t>
                      </a:r>
                      <a:r>
                        <a:rPr lang="de-AT" sz="900" spc="20" dirty="0" err="1">
                          <a:effectLst/>
                        </a:rPr>
                        <a:t>Readiness</a:t>
                      </a:r>
                      <a:r>
                        <a:rPr lang="de-AT" sz="900" spc="20" dirty="0">
                          <a:effectLst/>
                        </a:rPr>
                        <a:t> Level</a:t>
                      </a:r>
                      <a:endParaRPr lang="de-AT" sz="900" spc="20" dirty="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extLst>
                  <a:ext uri="{0D108BD9-81ED-4DB2-BD59-A6C34878D82A}">
                    <a16:rowId xmlns:a16="http://schemas.microsoft.com/office/drawing/2014/main" val="2328988037"/>
                  </a:ext>
                </a:extLst>
              </a:tr>
              <a:tr h="327044">
                <a:tc>
                  <a:txBody>
                    <a:bodyPr/>
                    <a:lstStyle/>
                    <a:p>
                      <a:pPr algn="ctr">
                        <a:lnSpc>
                          <a:spcPts val="1350"/>
                        </a:lnSpc>
                        <a:spcAft>
                          <a:spcPts val="0"/>
                        </a:spcAft>
                      </a:pPr>
                      <a:r>
                        <a:rPr lang="de-AT" sz="800" spc="20" dirty="0">
                          <a:effectLst/>
                        </a:rPr>
                        <a:t>Orientierte Grundlagenforschung</a:t>
                      </a:r>
                      <a:endParaRPr lang="de-AT" sz="800" spc="20" dirty="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tc>
                  <a:txBody>
                    <a:bodyPr/>
                    <a:lstStyle/>
                    <a:p>
                      <a:pPr>
                        <a:lnSpc>
                          <a:spcPts val="1350"/>
                        </a:lnSpc>
                        <a:spcAft>
                          <a:spcPts val="0"/>
                        </a:spcAft>
                      </a:pPr>
                      <a:r>
                        <a:rPr lang="de-AT" sz="800" spc="20" dirty="0">
                          <a:effectLst/>
                        </a:rPr>
                        <a:t>TRL 1 Nachweis der Grundprinzipien</a:t>
                      </a:r>
                      <a:endParaRPr lang="de-AT" sz="800" spc="20" dirty="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extLst>
                  <a:ext uri="{0D108BD9-81ED-4DB2-BD59-A6C34878D82A}">
                    <a16:rowId xmlns:a16="http://schemas.microsoft.com/office/drawing/2014/main" val="2295379329"/>
                  </a:ext>
                </a:extLst>
              </a:tr>
              <a:tr h="917933">
                <a:tc>
                  <a:txBody>
                    <a:bodyPr/>
                    <a:lstStyle/>
                    <a:p>
                      <a:pPr algn="ctr">
                        <a:lnSpc>
                          <a:spcPts val="1350"/>
                        </a:lnSpc>
                        <a:spcAft>
                          <a:spcPts val="0"/>
                        </a:spcAft>
                      </a:pPr>
                      <a:r>
                        <a:rPr lang="de-AT" sz="800" spc="20" dirty="0">
                          <a:effectLst/>
                        </a:rPr>
                        <a:t>Industrielle Forschung</a:t>
                      </a:r>
                      <a:endParaRPr lang="de-AT" sz="800" spc="20" dirty="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tc>
                  <a:txBody>
                    <a:bodyPr/>
                    <a:lstStyle/>
                    <a:p>
                      <a:pPr>
                        <a:lnSpc>
                          <a:spcPts val="1350"/>
                        </a:lnSpc>
                        <a:spcAft>
                          <a:spcPts val="0"/>
                        </a:spcAft>
                      </a:pPr>
                      <a:r>
                        <a:rPr lang="de-AT" sz="800" spc="20" dirty="0">
                          <a:effectLst/>
                        </a:rPr>
                        <a:t>TRL 2 Ausgearbeitetes (Technologie-)Konzept</a:t>
                      </a:r>
                    </a:p>
                    <a:p>
                      <a:pPr>
                        <a:lnSpc>
                          <a:spcPts val="1350"/>
                        </a:lnSpc>
                        <a:spcAft>
                          <a:spcPts val="0"/>
                        </a:spcAft>
                      </a:pPr>
                      <a:r>
                        <a:rPr lang="de-AT" sz="800" spc="20" dirty="0">
                          <a:effectLst/>
                        </a:rPr>
                        <a:t>TRL 3 Experimentelle Bestätigung des (Technologie-) Konzepts auf Komponentenebene</a:t>
                      </a:r>
                    </a:p>
                    <a:p>
                      <a:pPr>
                        <a:lnSpc>
                          <a:spcPts val="1350"/>
                        </a:lnSpc>
                        <a:spcAft>
                          <a:spcPts val="0"/>
                        </a:spcAft>
                      </a:pPr>
                      <a:r>
                        <a:rPr lang="de-AT" sz="800" spc="20" dirty="0">
                          <a:effectLst/>
                        </a:rPr>
                        <a:t>TRL 4 Funktionsnachweis der Technologie im Labor(-maßstab) auf Systemebene</a:t>
                      </a:r>
                      <a:endParaRPr lang="de-AT" sz="800" spc="20" dirty="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extLst>
                  <a:ext uri="{0D108BD9-81ED-4DB2-BD59-A6C34878D82A}">
                    <a16:rowId xmlns:a16="http://schemas.microsoft.com/office/drawing/2014/main" val="1544128433"/>
                  </a:ext>
                </a:extLst>
              </a:tr>
              <a:tr h="1613510">
                <a:tc>
                  <a:txBody>
                    <a:bodyPr/>
                    <a:lstStyle/>
                    <a:p>
                      <a:pPr algn="ctr">
                        <a:lnSpc>
                          <a:spcPts val="1350"/>
                        </a:lnSpc>
                        <a:spcAft>
                          <a:spcPts val="0"/>
                        </a:spcAft>
                      </a:pPr>
                      <a:r>
                        <a:rPr lang="en-US" sz="800" spc="20">
                          <a:effectLst/>
                        </a:rPr>
                        <a:t>Experimentelle Entwicklung</a:t>
                      </a:r>
                      <a:endParaRPr lang="de-AT" sz="800" spc="2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tc>
                  <a:txBody>
                    <a:bodyPr/>
                    <a:lstStyle/>
                    <a:p>
                      <a:pPr>
                        <a:lnSpc>
                          <a:spcPts val="1350"/>
                        </a:lnSpc>
                        <a:spcAft>
                          <a:spcPts val="0"/>
                        </a:spcAft>
                      </a:pPr>
                      <a:r>
                        <a:rPr lang="de-AT" sz="800" spc="20">
                          <a:effectLst/>
                        </a:rPr>
                        <a:t>TRL 5 Funktionsnachweis der Technologie in simulierter, dem späteren Einsatz entsprechender Umgebung – beim industriellen Einsatz im Fall von Schlüsseltechnologien</a:t>
                      </a:r>
                    </a:p>
                    <a:p>
                      <a:pPr>
                        <a:lnSpc>
                          <a:spcPts val="1350"/>
                        </a:lnSpc>
                        <a:spcAft>
                          <a:spcPts val="0"/>
                        </a:spcAft>
                      </a:pPr>
                      <a:r>
                        <a:rPr lang="de-AT" sz="800" spc="20">
                          <a:effectLst/>
                        </a:rPr>
                        <a:t>TRL 6 Demonstration der Technologie in simulierter, dem späteren Einsatz entsprechender Umgebung – beim industriellen Einsatz im Fall von Schlüsseltechnologien</a:t>
                      </a:r>
                    </a:p>
                    <a:p>
                      <a:pPr>
                        <a:lnSpc>
                          <a:spcPts val="1350"/>
                        </a:lnSpc>
                        <a:spcAft>
                          <a:spcPts val="0"/>
                        </a:spcAft>
                      </a:pPr>
                      <a:r>
                        <a:rPr lang="de-AT" sz="800" spc="20">
                          <a:effectLst/>
                        </a:rPr>
                        <a:t>TRL 7 Demonstration des Prototyp(-systems) in Einsatzumgebung</a:t>
                      </a:r>
                    </a:p>
                    <a:p>
                      <a:pPr>
                        <a:lnSpc>
                          <a:spcPts val="1350"/>
                        </a:lnSpc>
                        <a:spcAft>
                          <a:spcPts val="0"/>
                        </a:spcAft>
                      </a:pPr>
                      <a:r>
                        <a:rPr lang="de-AT" sz="800" spc="20">
                          <a:effectLst/>
                        </a:rPr>
                        <a:t>TRL 8 System technisch fertig entwickelt, abgenommen bzw. zertifiziert</a:t>
                      </a:r>
                      <a:endParaRPr lang="de-AT" sz="800" spc="2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extLst>
                  <a:ext uri="{0D108BD9-81ED-4DB2-BD59-A6C34878D82A}">
                    <a16:rowId xmlns:a16="http://schemas.microsoft.com/office/drawing/2014/main" val="181156224"/>
                  </a:ext>
                </a:extLst>
              </a:tr>
              <a:tr h="470566">
                <a:tc>
                  <a:txBody>
                    <a:bodyPr/>
                    <a:lstStyle/>
                    <a:p>
                      <a:pPr algn="ctr">
                        <a:lnSpc>
                          <a:spcPts val="1350"/>
                        </a:lnSpc>
                        <a:spcAft>
                          <a:spcPts val="0"/>
                        </a:spcAft>
                      </a:pPr>
                      <a:r>
                        <a:rPr lang="en-US" sz="800" spc="20">
                          <a:effectLst/>
                        </a:rPr>
                        <a:t>Markteinführung</a:t>
                      </a:r>
                      <a:endParaRPr lang="de-AT" sz="800" spc="2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tc>
                  <a:txBody>
                    <a:bodyPr/>
                    <a:lstStyle/>
                    <a:p>
                      <a:pPr>
                        <a:lnSpc>
                          <a:spcPts val="1350"/>
                        </a:lnSpc>
                        <a:spcAft>
                          <a:spcPts val="0"/>
                        </a:spcAft>
                      </a:pPr>
                      <a:r>
                        <a:rPr lang="de-AT" sz="800" spc="20" dirty="0">
                          <a:effectLst/>
                        </a:rPr>
                        <a:t>TRL 9 System hat sich in Einsatzumgebung bewährt, wettbewerbsfähige Produktion im Fall von Schlüsseltechnologien</a:t>
                      </a:r>
                      <a:endParaRPr lang="de-AT" sz="800" spc="20" dirty="0">
                        <a:solidFill>
                          <a:srgbClr val="000000"/>
                        </a:solidFill>
                        <a:effectLst/>
                        <a:latin typeface="Calibri" panose="020F0502020204030204" pitchFamily="34" charset="0"/>
                        <a:ea typeface="Calibri" panose="020F0502020204030204" pitchFamily="34" charset="0"/>
                        <a:cs typeface="Times New Roman (Textkörper CS)"/>
                      </a:endParaRPr>
                    </a:p>
                  </a:txBody>
                  <a:tcPr marL="33569" marR="33569" marT="33569" marB="33569" anchor="ctr"/>
                </a:tc>
                <a:extLst>
                  <a:ext uri="{0D108BD9-81ED-4DB2-BD59-A6C34878D82A}">
                    <a16:rowId xmlns:a16="http://schemas.microsoft.com/office/drawing/2014/main" val="3654027333"/>
                  </a:ext>
                </a:extLst>
              </a:tr>
            </a:tbl>
          </a:graphicData>
        </a:graphic>
      </p:graphicFrame>
    </p:spTree>
    <p:extLst>
      <p:ext uri="{BB962C8B-B14F-4D97-AF65-F5344CB8AC3E}">
        <p14:creationId xmlns:p14="http://schemas.microsoft.com/office/powerpoint/2010/main" val="1852296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a:t>WIE WIRD BEWERTET?</a:t>
            </a:r>
            <a:br>
              <a:rPr lang="de-DE" dirty="0"/>
            </a:br>
            <a:r>
              <a:rPr lang="de-DE" dirty="0"/>
              <a:t>DIE BEWERTUNGSKRITERIEN</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r>
              <a:rPr lang="de-AT" dirty="0"/>
              <a:t>Qualität des Vorhabens</a:t>
            </a:r>
          </a:p>
          <a:p>
            <a:r>
              <a:rPr lang="de-AT" dirty="0"/>
              <a:t>Nutzen und Verwertung</a:t>
            </a:r>
          </a:p>
          <a:p>
            <a:r>
              <a:rPr lang="de-AT" dirty="0"/>
              <a:t>Eignung der Förderungswerber / Projektbeteiligten</a:t>
            </a:r>
          </a:p>
          <a:p>
            <a:r>
              <a:rPr lang="de-AT" dirty="0"/>
              <a:t>Relevanz des Vorhabens für die Ausschreibung</a:t>
            </a:r>
          </a:p>
          <a:p>
            <a:endParaRPr lang="de-AT" dirty="0"/>
          </a:p>
          <a:p>
            <a:pPr marL="0" indent="0">
              <a:buNone/>
            </a:pPr>
            <a:r>
              <a:rPr lang="de-AT" dirty="0"/>
              <a:t>Die vier Hauptkriterien setzen sich aus mehreren Subkriterien zusammen.</a:t>
            </a:r>
          </a:p>
          <a:p>
            <a:pPr marL="0" indent="0">
              <a:buNone/>
            </a:pPr>
            <a:r>
              <a:rPr lang="de-AT" dirty="0"/>
              <a:t>Eine detaillierte Auflistung der Förderkriterien ist im Instrumentenleitfaden zu finden.</a:t>
            </a:r>
          </a:p>
          <a:p>
            <a:endParaRPr lang="de-AT" dirty="0"/>
          </a:p>
          <a:p>
            <a:pPr marL="0" indent="0">
              <a:buNone/>
            </a:pPr>
            <a:r>
              <a:rPr lang="de-AT" dirty="0"/>
              <a:t>Die Kriterien spiegeln sich in der Struktur der Projektbeschreibung wieder.</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18</a:t>
            </a:fld>
            <a:endParaRPr lang="de-DE" dirty="0"/>
          </a:p>
        </p:txBody>
      </p:sp>
    </p:spTree>
    <p:extLst>
      <p:ext uri="{BB962C8B-B14F-4D97-AF65-F5344CB8AC3E}">
        <p14:creationId xmlns:p14="http://schemas.microsoft.com/office/powerpoint/2010/main" val="2964372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smtClean="0"/>
              <a:t>ZUSAMMENFASSUNG</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r>
              <a:rPr lang="de-AT" dirty="0"/>
              <a:t>Zuordnung Forschungskategorie der Arbeitspakete beachten (TRL</a:t>
            </a:r>
            <a:r>
              <a:rPr lang="de-AT" dirty="0" smtClean="0"/>
              <a:t>)</a:t>
            </a:r>
            <a:endParaRPr lang="de-AT" dirty="0"/>
          </a:p>
          <a:p>
            <a:r>
              <a:rPr lang="de-AT" dirty="0"/>
              <a:t>Kooperationskriterien </a:t>
            </a:r>
            <a:r>
              <a:rPr lang="de-AT" dirty="0" smtClean="0"/>
              <a:t>einhalten</a:t>
            </a:r>
            <a:endParaRPr lang="de-AT" dirty="0"/>
          </a:p>
          <a:p>
            <a:r>
              <a:rPr lang="de-AT" dirty="0"/>
              <a:t>Kosten- und Förderanteile und Grenzen </a:t>
            </a:r>
            <a:r>
              <a:rPr lang="de-AT" dirty="0" smtClean="0"/>
              <a:t>beachten</a:t>
            </a:r>
            <a:endParaRPr lang="de-AT" dirty="0"/>
          </a:p>
          <a:p>
            <a:r>
              <a:rPr lang="de-AT" dirty="0"/>
              <a:t>Fokus auf (</a:t>
            </a:r>
            <a:r>
              <a:rPr lang="de-AT" dirty="0" smtClean="0"/>
              <a:t>Sub)Bewertungskriterien</a:t>
            </a:r>
            <a:endParaRPr lang="de-AT" dirty="0"/>
          </a:p>
          <a:p>
            <a:r>
              <a:rPr lang="de-AT" dirty="0"/>
              <a:t>Rechtzeitig </a:t>
            </a:r>
            <a:r>
              <a:rPr lang="de-AT" dirty="0" smtClean="0"/>
              <a:t>einreichen</a:t>
            </a:r>
            <a:endParaRPr lang="de-AT" dirty="0"/>
          </a:p>
          <a:p>
            <a:r>
              <a:rPr lang="de-AT" dirty="0"/>
              <a:t>Antrag </a:t>
            </a:r>
            <a:r>
              <a:rPr lang="de-AT" dirty="0" smtClean="0"/>
              <a:t>abschließen</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19</a:t>
            </a:fld>
            <a:endParaRPr lang="de-DE" dirty="0"/>
          </a:p>
        </p:txBody>
      </p:sp>
    </p:spTree>
    <p:extLst>
      <p:ext uri="{BB962C8B-B14F-4D97-AF65-F5344CB8AC3E}">
        <p14:creationId xmlns:p14="http://schemas.microsoft.com/office/powerpoint/2010/main" val="3517217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BE41BB-4EA9-0D45-B934-683BB0CDAD64}"/>
              </a:ext>
            </a:extLst>
          </p:cNvPr>
          <p:cNvSpPr>
            <a:spLocks noGrp="1"/>
          </p:cNvSpPr>
          <p:nvPr>
            <p:ph type="title"/>
          </p:nvPr>
        </p:nvSpPr>
        <p:spPr/>
        <p:txBody>
          <a:bodyPr/>
          <a:lstStyle/>
          <a:p>
            <a:r>
              <a:rPr lang="de-DE" dirty="0"/>
              <a:t>ECKDATEN ZUR AUSSCHREIBUNG 2021</a:t>
            </a:r>
          </a:p>
        </p:txBody>
      </p:sp>
      <p:graphicFrame>
        <p:nvGraphicFramePr>
          <p:cNvPr id="12" name="Tabellenplatzhalter 6" title="Tabelle">
            <a:extLst>
              <a:ext uri="{FF2B5EF4-FFF2-40B4-BE49-F238E27FC236}">
                <a16:creationId xmlns:a16="http://schemas.microsoft.com/office/drawing/2014/main" id="{5E01914D-2625-EE41-8C0C-DA64C1A55F54}"/>
              </a:ext>
            </a:extLst>
          </p:cNvPr>
          <p:cNvGraphicFramePr>
            <a:graphicFrameLocks noGrp="1"/>
          </p:cNvGraphicFramePr>
          <p:nvPr>
            <p:ph type="tbl" sz="quarter" idx="12"/>
            <p:extLst>
              <p:ext uri="{D42A27DB-BD31-4B8C-83A1-F6EECF244321}">
                <p14:modId xmlns:p14="http://schemas.microsoft.com/office/powerpoint/2010/main" val="259936261"/>
              </p:ext>
            </p:extLst>
          </p:nvPr>
        </p:nvGraphicFramePr>
        <p:xfrm>
          <a:off x="611186" y="1311275"/>
          <a:ext cx="7447332" cy="3487424"/>
        </p:xfrm>
        <a:graphic>
          <a:graphicData uri="http://schemas.openxmlformats.org/drawingml/2006/table">
            <a:tbl>
              <a:tblPr firstRow="1" bandRow="1">
                <a:tableStyleId>{69012ECD-51FC-41F1-AA8D-1B2483CD663E}</a:tableStyleId>
              </a:tblPr>
              <a:tblGrid>
                <a:gridCol w="3723666">
                  <a:extLst>
                    <a:ext uri="{9D8B030D-6E8A-4147-A177-3AD203B41FA5}">
                      <a16:colId xmlns:a16="http://schemas.microsoft.com/office/drawing/2014/main" val="94335843"/>
                    </a:ext>
                  </a:extLst>
                </a:gridCol>
                <a:gridCol w="3723666">
                  <a:extLst>
                    <a:ext uri="{9D8B030D-6E8A-4147-A177-3AD203B41FA5}">
                      <a16:colId xmlns:a16="http://schemas.microsoft.com/office/drawing/2014/main" val="185953976"/>
                    </a:ext>
                  </a:extLst>
                </a:gridCol>
              </a:tblGrid>
              <a:tr h="382588">
                <a:tc>
                  <a:txBody>
                    <a:bodyPr/>
                    <a:lstStyle/>
                    <a:p>
                      <a:r>
                        <a:rPr lang="de-AT" sz="1100" dirty="0" smtClean="0"/>
                        <a:t>Eckdaten</a:t>
                      </a:r>
                      <a:endParaRPr lang="de-DE" sz="1100" b="1" i="0" dirty="0"/>
                    </a:p>
                  </a:txBody>
                  <a:tcPr anchor="ctr">
                    <a:lnL w="12700" cap="flat" cmpd="sng" algn="ctr">
                      <a:noFill/>
                      <a:prstDash val="solid"/>
                      <a:round/>
                      <a:headEnd type="none" w="med" len="med"/>
                      <a:tailEnd type="none" w="med" len="med"/>
                    </a:lnL>
                  </a:tcPr>
                </a:tc>
                <a:tc>
                  <a:txBody>
                    <a:bodyPr/>
                    <a:lstStyle/>
                    <a:p>
                      <a:r>
                        <a:rPr lang="de-AT" sz="1100" dirty="0" smtClean="0"/>
                        <a:t>Leitprojekt</a:t>
                      </a:r>
                      <a:endParaRPr lang="de-DE" sz="1100" b="1" i="0" dirty="0"/>
                    </a:p>
                  </a:txBody>
                  <a:tcPr anchor="ctr"/>
                </a:tc>
                <a:extLst>
                  <a:ext uri="{0D108BD9-81ED-4DB2-BD59-A6C34878D82A}">
                    <a16:rowId xmlns:a16="http://schemas.microsoft.com/office/drawing/2014/main" val="2322854576"/>
                  </a:ext>
                </a:extLst>
              </a:tr>
              <a:tr h="382588">
                <a:tc>
                  <a:txBody>
                    <a:bodyPr/>
                    <a:lstStyle/>
                    <a:p>
                      <a:r>
                        <a:rPr lang="de-AT" sz="1100" dirty="0" smtClean="0"/>
                        <a:t>Kurzbeschreibung / Erläuterung</a:t>
                      </a:r>
                      <a:endParaRPr lang="de-DE" sz="1100" dirty="0"/>
                    </a:p>
                  </a:txBody>
                  <a:tcPr anchor="ctr">
                    <a:lnL w="12700" cap="flat" cmpd="sng" algn="ctr">
                      <a:noFill/>
                      <a:prstDash val="solid"/>
                      <a:round/>
                      <a:headEnd type="none" w="med" len="med"/>
                      <a:tailEnd type="none" w="med" len="med"/>
                    </a:lnL>
                  </a:tcPr>
                </a:tc>
                <a:tc>
                  <a:txBody>
                    <a:bodyPr/>
                    <a:lstStyle/>
                    <a:p>
                      <a:r>
                        <a:rPr lang="de-AT" sz="1100" dirty="0" smtClean="0"/>
                        <a:t>Kombination aus Industrieller Forschung und</a:t>
                      </a:r>
                      <a:br>
                        <a:rPr lang="de-AT" sz="1100" dirty="0" smtClean="0"/>
                      </a:br>
                      <a:r>
                        <a:rPr lang="de-AT" sz="1100" dirty="0" smtClean="0"/>
                        <a:t>Experimenteller Entwicklung</a:t>
                      </a:r>
                      <a:endParaRPr lang="de-DE" sz="1100" dirty="0"/>
                    </a:p>
                  </a:txBody>
                  <a:tcPr anchor="ctr"/>
                </a:tc>
                <a:extLst>
                  <a:ext uri="{0D108BD9-81ED-4DB2-BD59-A6C34878D82A}">
                    <a16:rowId xmlns:a16="http://schemas.microsoft.com/office/drawing/2014/main" val="393161959"/>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Förderung pro Projekt in €</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Es ist geplant, ein Leitprojekt zu fördern</a:t>
                      </a:r>
                      <a:endParaRPr lang="de-DE" sz="1100" dirty="0"/>
                    </a:p>
                  </a:txBody>
                  <a:tcPr anchor="ctr"/>
                </a:tc>
                <a:extLst>
                  <a:ext uri="{0D108BD9-81ED-4DB2-BD59-A6C34878D82A}">
                    <a16:rowId xmlns:a16="http://schemas.microsoft.com/office/drawing/2014/main" val="3121327414"/>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Beantragte Förderung in </a:t>
                      </a:r>
                      <a:r>
                        <a:rPr lang="de-AT" sz="1100" dirty="0" err="1" smtClean="0"/>
                        <a:t>Mio</a:t>
                      </a:r>
                      <a:r>
                        <a:rPr lang="de-AT" sz="1100" dirty="0" smtClean="0"/>
                        <a:t> €</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Min. 2</a:t>
                      </a:r>
                      <a:endParaRPr lang="de-DE" sz="1100" dirty="0"/>
                    </a:p>
                  </a:txBody>
                  <a:tcPr anchor="ctr"/>
                </a:tc>
                <a:extLst>
                  <a:ext uri="{0D108BD9-81ED-4DB2-BD59-A6C34878D82A}">
                    <a16:rowId xmlns:a16="http://schemas.microsoft.com/office/drawing/2014/main" val="754300558"/>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Max. Förderungsquote</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Max. 85 %</a:t>
                      </a:r>
                      <a:endParaRPr lang="de-DE" sz="1100" dirty="0"/>
                    </a:p>
                  </a:txBody>
                  <a:tcPr anchor="ctr"/>
                </a:tc>
                <a:extLst>
                  <a:ext uri="{0D108BD9-81ED-4DB2-BD59-A6C34878D82A}">
                    <a16:rowId xmlns:a16="http://schemas.microsoft.com/office/drawing/2014/main" val="4066822115"/>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Max. Laufzeit in Monaten</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Max. 48</a:t>
                      </a:r>
                      <a:endParaRPr lang="de-DE" sz="1100" dirty="0"/>
                    </a:p>
                  </a:txBody>
                  <a:tcPr anchor="ctr"/>
                </a:tc>
                <a:extLst>
                  <a:ext uri="{0D108BD9-81ED-4DB2-BD59-A6C34878D82A}">
                    <a16:rowId xmlns:a16="http://schemas.microsoft.com/office/drawing/2014/main" val="3614307920"/>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Kooperationserfordernis</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Ja, siehe Instrumentenleitfaden</a:t>
                      </a:r>
                      <a:endParaRPr lang="de-DE" sz="1100" dirty="0"/>
                    </a:p>
                  </a:txBody>
                  <a:tcPr anchor="ctr"/>
                </a:tc>
                <a:extLst>
                  <a:ext uri="{0D108BD9-81ED-4DB2-BD59-A6C34878D82A}">
                    <a16:rowId xmlns:a16="http://schemas.microsoft.com/office/drawing/2014/main" val="2278905752"/>
                  </a:ext>
                </a:extLst>
              </a:tr>
              <a:tr h="382588">
                <a:tc>
                  <a:txBody>
                    <a:bodyPr/>
                    <a:lstStyle/>
                    <a:p>
                      <a:r>
                        <a:rPr lang="de-AT" sz="1100" dirty="0" smtClean="0"/>
                        <a:t>Verfügbares Fördergeld in €</a:t>
                      </a:r>
                      <a:endParaRPr lang="de-DE" sz="1100" b="1" dirty="0"/>
                    </a:p>
                  </a:txBody>
                  <a:tcPr anchor="ctr">
                    <a:lnL w="12700" cap="flat" cmpd="sng" algn="ctr">
                      <a:noFill/>
                      <a:prstDash val="solid"/>
                      <a:round/>
                      <a:headEnd type="none" w="med" len="med"/>
                      <a:tailEnd type="none" w="med" len="med"/>
                    </a:lnL>
                  </a:tcPr>
                </a:tc>
                <a:tc>
                  <a:txBody>
                    <a:bodyPr/>
                    <a:lstStyle/>
                    <a:p>
                      <a:r>
                        <a:rPr lang="de-DE" sz="1100" b="0" dirty="0" smtClean="0"/>
                        <a:t>2,46 </a:t>
                      </a:r>
                      <a:r>
                        <a:rPr lang="de-DE" sz="1100" b="0" dirty="0" err="1" smtClean="0"/>
                        <a:t>Mio</a:t>
                      </a:r>
                      <a:endParaRPr lang="de-DE" sz="1100" b="0" dirty="0"/>
                    </a:p>
                  </a:txBody>
                  <a:tcPr anchor="ctr"/>
                </a:tc>
                <a:extLst>
                  <a:ext uri="{0D108BD9-81ED-4DB2-BD59-A6C34878D82A}">
                    <a16:rowId xmlns:a16="http://schemas.microsoft.com/office/drawing/2014/main" val="573602825"/>
                  </a:ext>
                </a:extLst>
              </a:tr>
              <a:tr h="382588">
                <a:tc>
                  <a:txBody>
                    <a:bodyPr/>
                    <a:lstStyle/>
                    <a:p>
                      <a:r>
                        <a:rPr lang="de-DE" sz="1100" kern="1200" dirty="0" smtClean="0">
                          <a:solidFill>
                            <a:schemeClr val="tx1"/>
                          </a:solidFill>
                          <a:latin typeface="+mn-lt"/>
                          <a:ea typeface="+mn-ea"/>
                          <a:cs typeface="+mn-cs"/>
                        </a:rPr>
                        <a:t>Ausschreibungsschwerpunkt</a:t>
                      </a:r>
                      <a:endParaRPr lang="de-DE" sz="1100" kern="1200" dirty="0">
                        <a:solidFill>
                          <a:schemeClr val="tx1"/>
                        </a:solidFill>
                        <a:latin typeface="+mn-lt"/>
                        <a:ea typeface="+mn-ea"/>
                        <a:cs typeface="+mn-cs"/>
                      </a:endParaRPr>
                    </a:p>
                  </a:txBody>
                  <a:tcPr anchor="ctr">
                    <a:lnL w="12700" cap="flat" cmpd="sng" algn="ctr">
                      <a:noFill/>
                      <a:prstDash val="solid"/>
                      <a:round/>
                      <a:headEnd type="none" w="med" len="med"/>
                      <a:tailEnd type="none" w="med" len="med"/>
                    </a:lnL>
                  </a:tcPr>
                </a:tc>
                <a:tc>
                  <a:txBody>
                    <a:bodyPr/>
                    <a:lstStyle/>
                    <a:p>
                      <a:r>
                        <a:rPr lang="de-AT" sz="1100" dirty="0" smtClean="0"/>
                        <a:t>Pflege und Betreuung zuhause</a:t>
                      </a:r>
                      <a:endParaRPr lang="de-DE" sz="1100" b="1" dirty="0"/>
                    </a:p>
                  </a:txBody>
                  <a:tcPr anchor="ctr"/>
                </a:tc>
                <a:extLst>
                  <a:ext uri="{0D108BD9-81ED-4DB2-BD59-A6C34878D82A}">
                    <a16:rowId xmlns:a16="http://schemas.microsoft.com/office/drawing/2014/main" val="2733307665"/>
                  </a:ext>
                </a:extLst>
              </a:tr>
            </a:tbl>
          </a:graphicData>
        </a:graphic>
      </p:graphicFrame>
      <p:sp>
        <p:nvSpPr>
          <p:cNvPr id="3" name="Fußzeilenplatzhalter 2">
            <a:extLst>
              <a:ext uri="{FF2B5EF4-FFF2-40B4-BE49-F238E27FC236}">
                <a16:creationId xmlns:a16="http://schemas.microsoft.com/office/drawing/2014/main" id="{B3629B8B-01FA-8845-9A8D-F9A775AE6F9D}"/>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dirty="0"/>
              <a:t>© FFG 2020 | Österreichische Forschungsförderungsgesellschaft | www.ffg.at</a:t>
            </a:r>
          </a:p>
        </p:txBody>
      </p:sp>
      <p:sp>
        <p:nvSpPr>
          <p:cNvPr id="4" name="Foliennummernplatzhalter 3">
            <a:extLst>
              <a:ext uri="{FF2B5EF4-FFF2-40B4-BE49-F238E27FC236}">
                <a16:creationId xmlns:a16="http://schemas.microsoft.com/office/drawing/2014/main" id="{74B53C2E-452D-FC41-A181-58EA70639EA6}"/>
              </a:ext>
            </a:extLst>
          </p:cNvPr>
          <p:cNvSpPr>
            <a:spLocks noGrp="1"/>
          </p:cNvSpPr>
          <p:nvPr>
            <p:ph type="sldNum" sz="quarter" idx="11"/>
          </p:nvPr>
        </p:nvSpPr>
        <p:spPr/>
        <p:txBody>
          <a:bodyPr/>
          <a:lstStyle/>
          <a:p>
            <a:fld id="{32FC4B34-DD45-CB4A-A0C3-DAABE19973C2}" type="slidenum">
              <a:rPr lang="de-DE" smtClean="0"/>
              <a:pPr/>
              <a:t>2</a:t>
            </a:fld>
            <a:endParaRPr lang="de-DE" dirty="0"/>
          </a:p>
        </p:txBody>
      </p:sp>
    </p:spTree>
    <p:extLst>
      <p:ext uri="{BB962C8B-B14F-4D97-AF65-F5344CB8AC3E}">
        <p14:creationId xmlns:p14="http://schemas.microsoft.com/office/powerpoint/2010/main" val="1852570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6AA253-DDCA-624E-B8F7-370A3FCEDE47}"/>
              </a:ext>
            </a:extLst>
          </p:cNvPr>
          <p:cNvSpPr>
            <a:spLocks noGrp="1"/>
          </p:cNvSpPr>
          <p:nvPr>
            <p:ph type="ctrTitle"/>
          </p:nvPr>
        </p:nvSpPr>
        <p:spPr/>
        <p:txBody>
          <a:bodyPr/>
          <a:lstStyle/>
          <a:p>
            <a:r>
              <a:rPr lang="de-DE" dirty="0"/>
              <a:t>Kontakt</a:t>
            </a:r>
          </a:p>
        </p:txBody>
      </p:sp>
      <p:sp>
        <p:nvSpPr>
          <p:cNvPr id="3" name="Textplatzhalter 2">
            <a:extLst>
              <a:ext uri="{FF2B5EF4-FFF2-40B4-BE49-F238E27FC236}">
                <a16:creationId xmlns:a16="http://schemas.microsoft.com/office/drawing/2014/main" id="{A85CFD74-C27B-4948-93BA-5B349B6A9351}"/>
              </a:ext>
            </a:extLst>
          </p:cNvPr>
          <p:cNvSpPr>
            <a:spLocks noGrp="1"/>
          </p:cNvSpPr>
          <p:nvPr>
            <p:ph type="body" sz="quarter" idx="10"/>
          </p:nvPr>
        </p:nvSpPr>
        <p:spPr/>
        <p:txBody>
          <a:bodyPr/>
          <a:lstStyle/>
          <a:p>
            <a:pPr lvl="0"/>
            <a:r>
              <a:rPr lang="de-DE" altLang="de-DE" dirty="0"/>
              <a:t>Mag. Dr. Gerda Geyer</a:t>
            </a:r>
            <a:br>
              <a:rPr lang="de-DE" altLang="de-DE" dirty="0"/>
            </a:br>
            <a:r>
              <a:rPr lang="de-DE" altLang="de-DE" dirty="0"/>
              <a:t/>
            </a:r>
            <a:br>
              <a:rPr lang="de-DE" altLang="de-DE" dirty="0"/>
            </a:br>
            <a:r>
              <a:rPr lang="de-DE" dirty="0"/>
              <a:t>T +43 (0) </a:t>
            </a:r>
            <a:r>
              <a:rPr lang="de-DE" altLang="de-DE" dirty="0"/>
              <a:t>57755-4205</a:t>
            </a:r>
            <a:endParaRPr lang="de-DE" dirty="0"/>
          </a:p>
          <a:p>
            <a:pPr lvl="0"/>
            <a:r>
              <a:rPr lang="de-DE" dirty="0" err="1"/>
              <a:t>gerda.geyer</a:t>
            </a:r>
            <a:r>
              <a:rPr lang="de-DE" dirty="0"/>
              <a:t>(at)ffg.at</a:t>
            </a:r>
          </a:p>
          <a:p>
            <a:pPr lvl="0"/>
            <a:r>
              <a:rPr lang="de-DE" dirty="0"/>
              <a:t>www.ffg.at</a:t>
            </a:r>
          </a:p>
          <a:p>
            <a:endParaRPr lang="de-DE" dirty="0"/>
          </a:p>
          <a:p>
            <a:r>
              <a:rPr lang="de-AT" dirty="0"/>
              <a:t>www.ffg.at/benefit</a:t>
            </a:r>
            <a:endParaRPr lang="de-DE" dirty="0"/>
          </a:p>
        </p:txBody>
      </p:sp>
    </p:spTree>
    <p:extLst>
      <p:ext uri="{BB962C8B-B14F-4D97-AF65-F5344CB8AC3E}">
        <p14:creationId xmlns:p14="http://schemas.microsoft.com/office/powerpoint/2010/main" val="3375920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BE41BB-4EA9-0D45-B934-683BB0CDAD64}"/>
              </a:ext>
            </a:extLst>
          </p:cNvPr>
          <p:cNvSpPr>
            <a:spLocks noGrp="1"/>
          </p:cNvSpPr>
          <p:nvPr>
            <p:ph type="title"/>
          </p:nvPr>
        </p:nvSpPr>
        <p:spPr/>
        <p:txBody>
          <a:bodyPr/>
          <a:lstStyle/>
          <a:p>
            <a:r>
              <a:rPr lang="de-DE" dirty="0"/>
              <a:t>Zeitplan ZUR AUSSCHREIBUNG 2021</a:t>
            </a:r>
          </a:p>
        </p:txBody>
      </p:sp>
      <p:graphicFrame>
        <p:nvGraphicFramePr>
          <p:cNvPr id="12" name="Tabellenplatzhalter 6" title="Tabelle">
            <a:extLst>
              <a:ext uri="{FF2B5EF4-FFF2-40B4-BE49-F238E27FC236}">
                <a16:creationId xmlns:a16="http://schemas.microsoft.com/office/drawing/2014/main" id="{5E01914D-2625-EE41-8C0C-DA64C1A55F54}"/>
              </a:ext>
            </a:extLst>
          </p:cNvPr>
          <p:cNvGraphicFramePr>
            <a:graphicFrameLocks noGrp="1"/>
          </p:cNvGraphicFramePr>
          <p:nvPr>
            <p:ph type="tbl" sz="quarter" idx="12"/>
            <p:extLst>
              <p:ext uri="{D42A27DB-BD31-4B8C-83A1-F6EECF244321}">
                <p14:modId xmlns:p14="http://schemas.microsoft.com/office/powerpoint/2010/main" val="2386751370"/>
              </p:ext>
            </p:extLst>
          </p:nvPr>
        </p:nvGraphicFramePr>
        <p:xfrm>
          <a:off x="611186" y="1311275"/>
          <a:ext cx="7447332" cy="1957072"/>
        </p:xfrm>
        <a:graphic>
          <a:graphicData uri="http://schemas.openxmlformats.org/drawingml/2006/table">
            <a:tbl>
              <a:tblPr firstRow="1" bandRow="1">
                <a:tableStyleId>{69012ECD-51FC-41F1-AA8D-1B2483CD663E}</a:tableStyleId>
              </a:tblPr>
              <a:tblGrid>
                <a:gridCol w="3723666">
                  <a:extLst>
                    <a:ext uri="{9D8B030D-6E8A-4147-A177-3AD203B41FA5}">
                      <a16:colId xmlns:a16="http://schemas.microsoft.com/office/drawing/2014/main" val="94335843"/>
                    </a:ext>
                  </a:extLst>
                </a:gridCol>
                <a:gridCol w="3723666">
                  <a:extLst>
                    <a:ext uri="{9D8B030D-6E8A-4147-A177-3AD203B41FA5}">
                      <a16:colId xmlns:a16="http://schemas.microsoft.com/office/drawing/2014/main" val="185953976"/>
                    </a:ext>
                  </a:extLst>
                </a:gridCol>
              </a:tblGrid>
              <a:tr h="382588">
                <a:tc>
                  <a:txBody>
                    <a:bodyPr/>
                    <a:lstStyle/>
                    <a:p>
                      <a:r>
                        <a:rPr lang="de-AT" sz="1100" dirty="0" smtClean="0"/>
                        <a:t>Abwicklungsschritt</a:t>
                      </a:r>
                      <a:endParaRPr lang="de-DE" sz="1100" b="1" i="0" dirty="0"/>
                    </a:p>
                  </a:txBody>
                  <a:tcPr anchor="ctr">
                    <a:lnL w="12700" cap="flat" cmpd="sng" algn="ctr">
                      <a:noFill/>
                      <a:prstDash val="solid"/>
                      <a:round/>
                      <a:headEnd type="none" w="med" len="med"/>
                      <a:tailEnd type="none" w="med" len="med"/>
                    </a:lnL>
                  </a:tcPr>
                </a:tc>
                <a:tc>
                  <a:txBody>
                    <a:bodyPr/>
                    <a:lstStyle/>
                    <a:p>
                      <a:r>
                        <a:rPr lang="de-AT" sz="1100" dirty="0" smtClean="0"/>
                        <a:t>Termin</a:t>
                      </a:r>
                      <a:endParaRPr lang="de-DE" sz="1100" b="1" i="0" dirty="0"/>
                    </a:p>
                  </a:txBody>
                  <a:tcPr anchor="ctr"/>
                </a:tc>
                <a:extLst>
                  <a:ext uri="{0D108BD9-81ED-4DB2-BD59-A6C34878D82A}">
                    <a16:rowId xmlns:a16="http://schemas.microsoft.com/office/drawing/2014/main" val="2322854576"/>
                  </a:ext>
                </a:extLst>
              </a:tr>
              <a:tr h="382588">
                <a:tc>
                  <a:txBody>
                    <a:bodyPr/>
                    <a:lstStyle/>
                    <a:p>
                      <a:r>
                        <a:rPr lang="de-AT" sz="1100" dirty="0" smtClean="0"/>
                        <a:t>Letzter Termin für verbindliches </a:t>
                      </a:r>
                      <a:r>
                        <a:rPr lang="de-AT" sz="1100" dirty="0" err="1" smtClean="0"/>
                        <a:t>Beratungsgepräch</a:t>
                      </a:r>
                      <a:r>
                        <a:rPr lang="de-AT" sz="1100" dirty="0" smtClean="0"/>
                        <a:t> für das Leitprojekt</a:t>
                      </a:r>
                      <a:endParaRPr lang="de-DE" sz="1100" dirty="0"/>
                    </a:p>
                  </a:txBody>
                  <a:tcPr anchor="ctr">
                    <a:lnL w="12700" cap="flat" cmpd="sng" algn="ctr">
                      <a:noFill/>
                      <a:prstDash val="solid"/>
                      <a:round/>
                      <a:headEnd type="none" w="med" len="med"/>
                      <a:tailEnd type="none" w="med" len="med"/>
                    </a:lnL>
                  </a:tcPr>
                </a:tc>
                <a:tc>
                  <a:txBody>
                    <a:bodyPr/>
                    <a:lstStyle/>
                    <a:p>
                      <a:r>
                        <a:rPr lang="de-AT" sz="1100" dirty="0" smtClean="0"/>
                        <a:t>27. August 2021</a:t>
                      </a:r>
                      <a:endParaRPr lang="de-DE" sz="1100" dirty="0"/>
                    </a:p>
                  </a:txBody>
                  <a:tcPr anchor="ctr"/>
                </a:tc>
                <a:extLst>
                  <a:ext uri="{0D108BD9-81ED-4DB2-BD59-A6C34878D82A}">
                    <a16:rowId xmlns:a16="http://schemas.microsoft.com/office/drawing/2014/main" val="393161959"/>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Einreichschluss</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16. September 2021</a:t>
                      </a:r>
                      <a:endParaRPr lang="de-DE" sz="1100" dirty="0"/>
                    </a:p>
                  </a:txBody>
                  <a:tcPr anchor="ctr"/>
                </a:tc>
                <a:extLst>
                  <a:ext uri="{0D108BD9-81ED-4DB2-BD59-A6C34878D82A}">
                    <a16:rowId xmlns:a16="http://schemas.microsoft.com/office/drawing/2014/main" val="3121327414"/>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Evaluierung/Hearing</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16.-17. November 2021</a:t>
                      </a:r>
                      <a:endParaRPr lang="de-DE" sz="1100" dirty="0"/>
                    </a:p>
                  </a:txBody>
                  <a:tcPr anchor="ctr"/>
                </a:tc>
                <a:extLst>
                  <a:ext uri="{0D108BD9-81ED-4DB2-BD59-A6C34878D82A}">
                    <a16:rowId xmlns:a16="http://schemas.microsoft.com/office/drawing/2014/main" val="754300558"/>
                  </a:ext>
                </a:extLst>
              </a:tr>
              <a:tr h="3825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Förderentscheidung</a:t>
                      </a:r>
                      <a:endParaRPr lang="de-DE" sz="1100" dirty="0"/>
                    </a:p>
                  </a:txBody>
                  <a:tcPr anchor="ctr">
                    <a:lnL w="12700" cap="flat" cmpd="sng" algn="ctr">
                      <a:noFill/>
                      <a:prstDash val="solid"/>
                      <a:round/>
                      <a:headEnd type="none" w="med" len="med"/>
                      <a:tailEnd type="none" w="med" len="med"/>
                    </a:ln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AT" sz="1100" dirty="0" smtClean="0"/>
                        <a:t>Dezember 2021</a:t>
                      </a:r>
                      <a:endParaRPr lang="de-DE" sz="1100" dirty="0"/>
                    </a:p>
                  </a:txBody>
                  <a:tcPr anchor="ctr"/>
                </a:tc>
                <a:extLst>
                  <a:ext uri="{0D108BD9-81ED-4DB2-BD59-A6C34878D82A}">
                    <a16:rowId xmlns:a16="http://schemas.microsoft.com/office/drawing/2014/main" val="4066822115"/>
                  </a:ext>
                </a:extLst>
              </a:tr>
            </a:tbl>
          </a:graphicData>
        </a:graphic>
      </p:graphicFrame>
      <p:sp>
        <p:nvSpPr>
          <p:cNvPr id="3" name="Fußzeilenplatzhalter 2">
            <a:extLst>
              <a:ext uri="{FF2B5EF4-FFF2-40B4-BE49-F238E27FC236}">
                <a16:creationId xmlns:a16="http://schemas.microsoft.com/office/drawing/2014/main" id="{B3629B8B-01FA-8845-9A8D-F9A775AE6F9D}"/>
              </a:ext>
              <a:ext uri="{C183D7F6-B498-43B3-948B-1728B52AA6E4}">
                <adec:decorative xmlns="" xmlns:adec="http://schemas.microsoft.com/office/drawing/2017/decorative" val="0"/>
              </a:ext>
            </a:extLst>
          </p:cNvPr>
          <p:cNvSpPr>
            <a:spLocks noGrp="1"/>
          </p:cNvSpPr>
          <p:nvPr>
            <p:ph type="ftr" sz="quarter" idx="10"/>
          </p:nvPr>
        </p:nvSpPr>
        <p:spPr/>
        <p:txBody>
          <a:bodyPr/>
          <a:lstStyle/>
          <a:p>
            <a:r>
              <a:rPr lang="de-DE" dirty="0"/>
              <a:t>© FFG 2020 | Österreichische Forschungsförderungsgesellschaft | www.ffg.at</a:t>
            </a:r>
          </a:p>
        </p:txBody>
      </p:sp>
      <p:sp>
        <p:nvSpPr>
          <p:cNvPr id="4" name="Foliennummernplatzhalter 3">
            <a:extLst>
              <a:ext uri="{FF2B5EF4-FFF2-40B4-BE49-F238E27FC236}">
                <a16:creationId xmlns:a16="http://schemas.microsoft.com/office/drawing/2014/main" id="{74B53C2E-452D-FC41-A181-58EA70639EA6}"/>
              </a:ext>
            </a:extLst>
          </p:cNvPr>
          <p:cNvSpPr>
            <a:spLocks noGrp="1"/>
          </p:cNvSpPr>
          <p:nvPr>
            <p:ph type="sldNum" sz="quarter" idx="11"/>
          </p:nvPr>
        </p:nvSpPr>
        <p:spPr/>
        <p:txBody>
          <a:bodyPr/>
          <a:lstStyle/>
          <a:p>
            <a:fld id="{32FC4B34-DD45-CB4A-A0C3-DAABE19973C2}" type="slidenum">
              <a:rPr lang="de-DE" smtClean="0"/>
              <a:pPr/>
              <a:t>3</a:t>
            </a:fld>
            <a:endParaRPr lang="de-DE" dirty="0"/>
          </a:p>
        </p:txBody>
      </p:sp>
    </p:spTree>
    <p:extLst>
      <p:ext uri="{BB962C8B-B14F-4D97-AF65-F5344CB8AC3E}">
        <p14:creationId xmlns:p14="http://schemas.microsoft.com/office/powerpoint/2010/main" val="2421322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err="1"/>
              <a:t>benefit</a:t>
            </a:r>
            <a:r>
              <a:rPr lang="de-DE" dirty="0"/>
              <a:t>: Programmziele</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r>
              <a:rPr lang="de-AT" dirty="0"/>
              <a:t>anwendungsorientierte F&amp;E für innovative Produkte und Dienstleistungen. Ziel: autonomes Leben; neue Geschäftsmodellen Marketingkonzepte und Wertschöpfungsketten</a:t>
            </a:r>
          </a:p>
          <a:p>
            <a:r>
              <a:rPr lang="de-AT" dirty="0"/>
              <a:t>Verbesserung der Leistungsfähigkeit und Vernetzung österreichischer Unternehmen, Forschungseinrichtungen und </a:t>
            </a:r>
            <a:r>
              <a:rPr lang="de-AT" dirty="0" err="1"/>
              <a:t>Daseinsvorsorger</a:t>
            </a:r>
            <a:r>
              <a:rPr lang="de-AT" dirty="0"/>
              <a:t>; Einbeziehung der </a:t>
            </a:r>
            <a:r>
              <a:rPr lang="de-AT" dirty="0" err="1"/>
              <a:t>EndanwenderInnen</a:t>
            </a:r>
            <a:r>
              <a:rPr lang="de-AT" dirty="0"/>
              <a:t>; internationaler Kontext</a:t>
            </a:r>
          </a:p>
          <a:p>
            <a:r>
              <a:rPr lang="de-AT" dirty="0"/>
              <a:t>Erhöhung der Bedienbarkeit / Anwendbarkeit</a:t>
            </a:r>
          </a:p>
          <a:p>
            <a:r>
              <a:rPr lang="de-AT" dirty="0"/>
              <a:t>die Stärkung der gesellschaftlichen Akzeptanz für umgebungsunterstütztes Leben</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4</a:t>
            </a:fld>
            <a:endParaRPr lang="de-DE" dirty="0"/>
          </a:p>
        </p:txBody>
      </p:sp>
    </p:spTree>
    <p:extLst>
      <p:ext uri="{BB962C8B-B14F-4D97-AF65-F5344CB8AC3E}">
        <p14:creationId xmlns:p14="http://schemas.microsoft.com/office/powerpoint/2010/main" val="3941107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altLang="de-DE" dirty="0"/>
              <a:t>ANWENDUNGSORIENTIERUNG UND EINBEZIEHUNG VON </a:t>
            </a:r>
            <a:r>
              <a:rPr lang="de-DE" altLang="de-DE" dirty="0" err="1"/>
              <a:t>ENDaNWENDERINNEN</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r>
              <a:rPr lang="de-AT" dirty="0"/>
              <a:t>Schwerpunkt: IKT-gestützte Produkte, Systeme und Dienstleistungen</a:t>
            </a:r>
          </a:p>
          <a:p>
            <a:r>
              <a:rPr lang="de-AT" dirty="0"/>
              <a:t>Einbeziehung der </a:t>
            </a:r>
            <a:r>
              <a:rPr lang="de-AT" dirty="0" err="1"/>
              <a:t>EndanwenderInnen</a:t>
            </a:r>
            <a:r>
              <a:rPr lang="de-AT" dirty="0"/>
              <a:t> (ältere Menschen und deren Angehörige, Pflege- und Betreuungsdienstleister, Interessensvertretungen etc.) wichtig</a:t>
            </a:r>
          </a:p>
          <a:p>
            <a:r>
              <a:rPr lang="de-AT" dirty="0"/>
              <a:t>Erhöhung von Usability, Akzeptanz, Übernahmebereitschaft der Produkte/ Dienstleistungen</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5</a:t>
            </a:fld>
            <a:endParaRPr lang="de-DE" dirty="0"/>
          </a:p>
        </p:txBody>
      </p:sp>
    </p:spTree>
    <p:extLst>
      <p:ext uri="{BB962C8B-B14F-4D97-AF65-F5344CB8AC3E}">
        <p14:creationId xmlns:p14="http://schemas.microsoft.com/office/powerpoint/2010/main" val="3272284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a:t>ETHISCHE ASPEKTE</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r>
              <a:rPr lang="de-AT" dirty="0"/>
              <a:t>Lösungskonzeption</a:t>
            </a:r>
          </a:p>
          <a:p>
            <a:r>
              <a:rPr lang="de-AT" dirty="0"/>
              <a:t>Projektlaufzeit</a:t>
            </a:r>
          </a:p>
          <a:p>
            <a:r>
              <a:rPr lang="de-AT" dirty="0"/>
              <a:t>Nach-Projektphase </a:t>
            </a:r>
            <a:endParaRPr lang="de-AT" dirty="0" smtClean="0"/>
          </a:p>
          <a:p>
            <a:endParaRPr lang="de-AT" dirty="0"/>
          </a:p>
          <a:p>
            <a:pPr marL="0" indent="0">
              <a:buNone/>
            </a:pPr>
            <a:r>
              <a:rPr lang="de-AT" dirty="0" smtClean="0"/>
              <a:t>Die </a:t>
            </a:r>
            <a:r>
              <a:rPr lang="de-AT" dirty="0"/>
              <a:t>ethischen Aspekte umfassen Fragen der Menschenwürde, den Schutz der Privatsphäre und Datenschutz ebenso wie die Aufrichtigkeit bezüglich Risiken, die den Projekten eingeschrieben sein können. </a:t>
            </a:r>
            <a:endParaRPr lang="de-AT" dirty="0" smtClean="0"/>
          </a:p>
          <a:p>
            <a:pPr marL="0" indent="0">
              <a:buNone/>
            </a:pPr>
            <a:endParaRPr lang="de-AT" dirty="0"/>
          </a:p>
          <a:p>
            <a:r>
              <a:rPr lang="de-AT" dirty="0" smtClean="0"/>
              <a:t>Entwurfsform </a:t>
            </a:r>
            <a:r>
              <a:rPr lang="de-AT" dirty="0"/>
              <a:t>der Einverständniserklärung mit Projektantrag </a:t>
            </a:r>
          </a:p>
          <a:p>
            <a:r>
              <a:rPr lang="de-AT" dirty="0"/>
              <a:t>Projektabschlussphase </a:t>
            </a:r>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6</a:t>
            </a:fld>
            <a:endParaRPr lang="de-DE" dirty="0"/>
          </a:p>
        </p:txBody>
      </p:sp>
    </p:spTree>
    <p:extLst>
      <p:ext uri="{BB962C8B-B14F-4D97-AF65-F5344CB8AC3E}">
        <p14:creationId xmlns:p14="http://schemas.microsoft.com/office/powerpoint/2010/main" val="2358700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a:t>Ausschreibung 2021</a:t>
            </a:r>
            <a:br>
              <a:rPr lang="de-DE" dirty="0"/>
            </a:br>
            <a:r>
              <a:rPr lang="de-AT" sz="1600" cap="none" dirty="0">
                <a:solidFill>
                  <a:srgbClr val="000000"/>
                </a:solidFill>
              </a:rPr>
              <a:t>Pflege und Betreuung zuhause</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pPr marL="0" indent="0">
              <a:buNone/>
            </a:pPr>
            <a:r>
              <a:rPr lang="de-AT" dirty="0"/>
              <a:t>Ein Leitprojekt ausgeschrieben, das eine Leuchtturmfunktion für den Themenbereich Pflege und Betreuung zuhause einnehmen soll. </a:t>
            </a:r>
            <a:endParaRPr lang="de-AT" dirty="0" smtClean="0"/>
          </a:p>
          <a:p>
            <a:pPr marL="0" indent="0">
              <a:buNone/>
            </a:pPr>
            <a:endParaRPr lang="de-AT" dirty="0"/>
          </a:p>
          <a:p>
            <a:r>
              <a:rPr lang="de-AT" dirty="0" smtClean="0"/>
              <a:t>Konkrete </a:t>
            </a:r>
            <a:r>
              <a:rPr lang="de-AT" dirty="0"/>
              <a:t>Lösung entwickelt und getestet, innovative Lösungsansätze untersucht</a:t>
            </a:r>
          </a:p>
          <a:p>
            <a:r>
              <a:rPr lang="de-AT" dirty="0"/>
              <a:t>Die relevanten Stakeholder auf bedeutungsvolle Weise einbezogen </a:t>
            </a:r>
          </a:p>
          <a:p>
            <a:r>
              <a:rPr lang="de-AT" dirty="0"/>
              <a:t>Umfangreiche Vernetzungs- und Disseminationstätigkeiten durchgeführt  </a:t>
            </a:r>
          </a:p>
          <a:p>
            <a:pPr marL="0" indent="0">
              <a:buNone/>
            </a:pPr>
            <a:endParaRPr lang="de-AT" dirty="0" smtClean="0"/>
          </a:p>
          <a:p>
            <a:pPr marL="0" indent="0">
              <a:buNone/>
            </a:pPr>
            <a:r>
              <a:rPr lang="de-AT" dirty="0" smtClean="0"/>
              <a:t>Die </a:t>
            </a:r>
            <a:r>
              <a:rPr lang="de-AT" dirty="0"/>
              <a:t>Projektergebnisse sollen einen nachhaltig positiven und konkreten Beitrag zur Bewältigung der Herausforderungen im Bereich Pflege und Betreuung leisten.</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7</a:t>
            </a:fld>
            <a:endParaRPr lang="de-DE" dirty="0"/>
          </a:p>
        </p:txBody>
      </p:sp>
    </p:spTree>
    <p:extLst>
      <p:ext uri="{BB962C8B-B14F-4D97-AF65-F5344CB8AC3E}">
        <p14:creationId xmlns:p14="http://schemas.microsoft.com/office/powerpoint/2010/main" val="1100676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DE" dirty="0"/>
              <a:t>Pflege &amp; Betreuung zuhause: Herausforderung</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pPr marL="0" indent="0">
              <a:buNone/>
            </a:pPr>
            <a:r>
              <a:rPr lang="de-AT" dirty="0"/>
              <a:t>Menschen wünschen sich im allgemeinen ein möglichst langes Leben zuhause. </a:t>
            </a:r>
          </a:p>
          <a:p>
            <a:endParaRPr lang="de-AT" dirty="0"/>
          </a:p>
          <a:p>
            <a:r>
              <a:rPr lang="de-AT" dirty="0"/>
              <a:t>Voraussetzung: geeignete Unterstützungsformen</a:t>
            </a:r>
          </a:p>
          <a:p>
            <a:r>
              <a:rPr lang="de-AT" dirty="0"/>
              <a:t>Hilfe durch Pflegende und Betreuende notwendig (zeitlich befristet oder permanent) </a:t>
            </a:r>
          </a:p>
          <a:p>
            <a:r>
              <a:rPr lang="de-AT" dirty="0"/>
              <a:t>Professionelle Dienste oder informelle </a:t>
            </a:r>
            <a:r>
              <a:rPr lang="de-AT" dirty="0" err="1"/>
              <a:t>UnterstützerInnen</a:t>
            </a:r>
            <a:r>
              <a:rPr lang="de-AT" dirty="0"/>
              <a:t> (Angehörige bzw. das eigene Netzwerk)</a:t>
            </a:r>
          </a:p>
          <a:p>
            <a:r>
              <a:rPr lang="de-AT" dirty="0"/>
              <a:t>Zunehmende Anzahl an Personen lebt in Single-Haushalten,</a:t>
            </a:r>
          </a:p>
          <a:p>
            <a:r>
              <a:rPr lang="de-AT" dirty="0"/>
              <a:t>Sinkende Verfügbarkeit von Angehörigen auf Grund beruflicher Tätigkeit und/oder räumlicher Trennung</a:t>
            </a:r>
          </a:p>
          <a:p>
            <a:endParaRPr lang="de-AT" dirty="0"/>
          </a:p>
          <a:p>
            <a:pPr marL="0" indent="0">
              <a:buNone/>
            </a:pPr>
            <a:r>
              <a:rPr lang="de-AT" dirty="0"/>
              <a:t>Unterstützung auf Distanz wird daher nicht nur in ländlichen, strukturschwachen Gebieten immer wichtiger.</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8</a:t>
            </a:fld>
            <a:endParaRPr lang="de-DE" dirty="0"/>
          </a:p>
        </p:txBody>
      </p:sp>
    </p:spTree>
    <p:extLst>
      <p:ext uri="{BB962C8B-B14F-4D97-AF65-F5344CB8AC3E}">
        <p14:creationId xmlns:p14="http://schemas.microsoft.com/office/powerpoint/2010/main" val="624026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C0F5E-9EA2-B24E-B6B0-026DA930614A}"/>
              </a:ext>
            </a:extLst>
          </p:cNvPr>
          <p:cNvSpPr>
            <a:spLocks noGrp="1"/>
          </p:cNvSpPr>
          <p:nvPr>
            <p:ph type="title"/>
          </p:nvPr>
        </p:nvSpPr>
        <p:spPr/>
        <p:txBody>
          <a:bodyPr/>
          <a:lstStyle/>
          <a:p>
            <a:r>
              <a:rPr lang="de-AT" dirty="0"/>
              <a:t>Unterstützung bei Pflege- und Betreuungsleistungen</a:t>
            </a:r>
            <a:endParaRPr lang="de-DE" sz="1600" dirty="0"/>
          </a:p>
        </p:txBody>
      </p:sp>
      <p:sp>
        <p:nvSpPr>
          <p:cNvPr id="3" name="Textplatzhalter 2">
            <a:extLst>
              <a:ext uri="{FF2B5EF4-FFF2-40B4-BE49-F238E27FC236}">
                <a16:creationId xmlns:a16="http://schemas.microsoft.com/office/drawing/2014/main" id="{165EC989-ABD7-854D-8736-43BEB9060FB8}"/>
              </a:ext>
            </a:extLst>
          </p:cNvPr>
          <p:cNvSpPr>
            <a:spLocks noGrp="1"/>
          </p:cNvSpPr>
          <p:nvPr>
            <p:ph type="body" sz="quarter" idx="12"/>
          </p:nvPr>
        </p:nvSpPr>
        <p:spPr/>
        <p:txBody>
          <a:bodyPr numCol="1"/>
          <a:lstStyle/>
          <a:p>
            <a:r>
              <a:rPr lang="de-AT" dirty="0"/>
              <a:t>Unterstützung in vielen Dimensionen möglich</a:t>
            </a:r>
          </a:p>
          <a:p>
            <a:r>
              <a:rPr lang="de-AT" dirty="0"/>
              <a:t>Ressourcen für die wichtige zwischenmenschliche Zuwendung freimachen</a:t>
            </a:r>
          </a:p>
          <a:p>
            <a:r>
              <a:rPr lang="de-AT" dirty="0"/>
              <a:t>Technische Lösung soll menschliche Kontakte nicht ersetzen, sondern als Unterstützung dienen </a:t>
            </a:r>
          </a:p>
          <a:p>
            <a:r>
              <a:rPr lang="de-AT" dirty="0"/>
              <a:t>Entlastung der pflegenden und betreuenden Personen, Erhöhung der Lebensqualität älterer Personen im Zusammenhang mit Pflege und Betreuung </a:t>
            </a:r>
          </a:p>
          <a:p>
            <a:r>
              <a:rPr lang="de-AT" dirty="0"/>
              <a:t>Frühzeitiges Erkennen von Veränderungen, Aktivierungs- und Orientierungshilfen oder eine verbesserte Kommunikation zwischen Betroffenen und Pflegenden/Betreuenden </a:t>
            </a:r>
          </a:p>
          <a:p>
            <a:r>
              <a:rPr lang="de-AT" dirty="0"/>
              <a:t>Gruppe der Demenzerkrankten</a:t>
            </a:r>
            <a:endParaRPr lang="de-DE" dirty="0"/>
          </a:p>
        </p:txBody>
      </p:sp>
      <p:sp>
        <p:nvSpPr>
          <p:cNvPr id="4" name="Fußzeilenplatzhalter 3">
            <a:extLst>
              <a:ext uri="{FF2B5EF4-FFF2-40B4-BE49-F238E27FC236}">
                <a16:creationId xmlns:a16="http://schemas.microsoft.com/office/drawing/2014/main" id="{EB6BC6B1-892F-1F4B-AB7C-A40698C123EE}"/>
              </a:ext>
            </a:extLst>
          </p:cNvPr>
          <p:cNvSpPr>
            <a:spLocks noGrp="1"/>
          </p:cNvSpPr>
          <p:nvPr>
            <p:ph type="ftr" sz="quarter" idx="10"/>
          </p:nvPr>
        </p:nvSpPr>
        <p:spPr/>
        <p:txBody>
          <a:bodyPr/>
          <a:lstStyle/>
          <a:p>
            <a:r>
              <a:rPr lang="de-DE"/>
              <a:t>© FFG 2020 | Österreichische Forschungsförderungsgesellschaft | www.ffg.at</a:t>
            </a:r>
            <a:endParaRPr lang="de-DE" dirty="0"/>
          </a:p>
        </p:txBody>
      </p:sp>
      <p:sp>
        <p:nvSpPr>
          <p:cNvPr id="5" name="Foliennummernplatzhalter 4">
            <a:extLst>
              <a:ext uri="{FF2B5EF4-FFF2-40B4-BE49-F238E27FC236}">
                <a16:creationId xmlns:a16="http://schemas.microsoft.com/office/drawing/2014/main" id="{123BA119-91CD-2248-9826-9024BDD76A6F}"/>
              </a:ext>
            </a:extLst>
          </p:cNvPr>
          <p:cNvSpPr>
            <a:spLocks noGrp="1"/>
          </p:cNvSpPr>
          <p:nvPr>
            <p:ph type="sldNum" sz="quarter" idx="11"/>
          </p:nvPr>
        </p:nvSpPr>
        <p:spPr/>
        <p:txBody>
          <a:bodyPr/>
          <a:lstStyle/>
          <a:p>
            <a:fld id="{32FC4B34-DD45-CB4A-A0C3-DAABE19973C2}" type="slidenum">
              <a:rPr lang="de-DE" smtClean="0"/>
              <a:pPr/>
              <a:t>9</a:t>
            </a:fld>
            <a:endParaRPr lang="de-DE" dirty="0"/>
          </a:p>
        </p:txBody>
      </p:sp>
    </p:spTree>
    <p:extLst>
      <p:ext uri="{BB962C8B-B14F-4D97-AF65-F5344CB8AC3E}">
        <p14:creationId xmlns:p14="http://schemas.microsoft.com/office/powerpoint/2010/main" val="2264692689"/>
      </p:ext>
    </p:extLst>
  </p:cSld>
  <p:clrMapOvr>
    <a:masterClrMapping/>
  </p:clrMapOvr>
</p:sld>
</file>

<file path=ppt/theme/theme1.xml><?xml version="1.0" encoding="utf-8"?>
<a:theme xmlns:a="http://schemas.openxmlformats.org/drawingml/2006/main" name="Benutzerdefiniertes Design">
  <a:themeElements>
    <a:clrScheme name="FFG">
      <a:dk1>
        <a:srgbClr val="000000"/>
      </a:dk1>
      <a:lt1>
        <a:srgbClr val="FFFFFF"/>
      </a:lt1>
      <a:dk2>
        <a:srgbClr val="000000"/>
      </a:dk2>
      <a:lt2>
        <a:srgbClr val="FFFFFF"/>
      </a:lt2>
      <a:accent1>
        <a:srgbClr val="E4032E"/>
      </a:accent1>
      <a:accent2>
        <a:srgbClr val="458CC3"/>
      </a:accent2>
      <a:accent3>
        <a:srgbClr val="3BA88E"/>
      </a:accent3>
      <a:accent4>
        <a:srgbClr val="A1819B"/>
      </a:accent4>
      <a:accent5>
        <a:srgbClr val="3B8335"/>
      </a:accent5>
      <a:accent6>
        <a:srgbClr val="F28B4E"/>
      </a:accent6>
      <a:hlink>
        <a:srgbClr val="E4032E"/>
      </a:hlink>
      <a:folHlink>
        <a:srgbClr val="0000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rrierefreie_Vorlage_DEV03" id="{BF43253D-9118-427F-AD81-A809D1A6F752}" vid="{8B1B5C84-623C-4900-9AEA-7EC82003507C}"/>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PPT_Barrierefreie_Vorlage_DE_ab102020</Template>
  <TotalTime>0</TotalTime>
  <Words>1367</Words>
  <Application>Microsoft Office PowerPoint</Application>
  <PresentationFormat>Bildschirmpräsentation (16:9)</PresentationFormat>
  <Paragraphs>244</Paragraphs>
  <Slides>20</Slides>
  <Notes>19</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20</vt:i4>
      </vt:variant>
    </vt:vector>
  </HeadingPairs>
  <TitlesOfParts>
    <vt:vector size="26" baseType="lpstr">
      <vt:lpstr>Arial</vt:lpstr>
      <vt:lpstr>Calibri</vt:lpstr>
      <vt:lpstr>Lato Light</vt:lpstr>
      <vt:lpstr>Times New Roman (Textkörper CS)</vt:lpstr>
      <vt:lpstr>Wingdings</vt:lpstr>
      <vt:lpstr>Benutzerdefiniertes Design</vt:lpstr>
      <vt:lpstr>BENEFIT:  DEMOGRAFISCHER Wandel als Chance Ausschreibung 2021</vt:lpstr>
      <vt:lpstr>ECKDATEN ZUR AUSSCHREIBUNG 2021</vt:lpstr>
      <vt:lpstr>Zeitplan ZUR AUSSCHREIBUNG 2021</vt:lpstr>
      <vt:lpstr>benefit: Programmziele</vt:lpstr>
      <vt:lpstr>ANWENDUNGSORIENTIERUNG UND EINBEZIEHUNG VON ENDaNWENDERINNEN</vt:lpstr>
      <vt:lpstr>ETHISCHE ASPEKTE</vt:lpstr>
      <vt:lpstr>Ausschreibung 2021 Pflege und Betreuung zuhause</vt:lpstr>
      <vt:lpstr>Pflege &amp; Betreuung zuhause: Herausforderung</vt:lpstr>
      <vt:lpstr>Unterstützung bei Pflege- und Betreuungsleistungen</vt:lpstr>
      <vt:lpstr>Akzeptanz vorbereiten</vt:lpstr>
      <vt:lpstr>Unterstützung pflegender Angehöriger</vt:lpstr>
      <vt:lpstr>Lösungsentwicklung</vt:lpstr>
      <vt:lpstr>feldphase</vt:lpstr>
      <vt:lpstr>Leitprojekt</vt:lpstr>
      <vt:lpstr>konsortium</vt:lpstr>
      <vt:lpstr>Förderquoten</vt:lpstr>
      <vt:lpstr>Forschungskategorien</vt:lpstr>
      <vt:lpstr>WIE WIRD BEWERTET? DIE BEWERTUNGSKRITERIEN</vt:lpstr>
      <vt:lpstr>ZUSAMMENFASSUNG</vt:lpstr>
      <vt:lpstr>Kontakt</vt:lpstr>
    </vt:vector>
  </TitlesOfParts>
  <Company>FFG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BENEFIT:  DEMOGRAFISCHER Wandel als Chance Ausschreibung 2021</dc:title>
  <dc:creator>Dagmar Slavicek</dc:creator>
  <cp:lastModifiedBy>Gabriella Albert</cp:lastModifiedBy>
  <cp:revision>9</cp:revision>
  <dcterms:created xsi:type="dcterms:W3CDTF">2021-07-09T11:39:31Z</dcterms:created>
  <dcterms:modified xsi:type="dcterms:W3CDTF">2021-07-21T06:39:27Z</dcterms:modified>
</cp:coreProperties>
</file>