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8"/>
  </p:notesMasterIdLst>
  <p:sldIdLst>
    <p:sldId id="278" r:id="rId5"/>
    <p:sldId id="1422" r:id="rId6"/>
    <p:sldId id="1420" r:id="rId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elfolie" id="{59B6D35F-F866-499B-9BC6-0850F270DE9F}">
          <p14:sldIdLst>
            <p14:sldId id="278"/>
          </p14:sldIdLst>
        </p14:section>
        <p14:section name="2 Inhaltliche Folien" id="{F2DDA244-DCAA-4484-8559-751592F7D27F}">
          <p14:sldIdLst>
            <p14:sldId id="1422"/>
            <p14:sldId id="1420"/>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7AA725D-6509-797E-D829-515E76D95FAD}" name="Strömer Stefan" initials="SS" userId="S::stefan.stroemer@ait.ac.at::d2633805-942e-4bec-8ef8-c8bba0ca9388" providerId="AD"/>
  <p188:author id="{04E2E6CD-6D32-868B-DFFA-26FD63D1A8D5}" name="Maggauer Klara" initials="MK" userId="S::Klara.Maggauer@ait.ac.at::c0883f6d-6c37-4fe2-9905-f1467ac44833"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D68EF2-3E42-43E4-9974-9CE28D5EB01C}" v="52" dt="2024-06-18T08:26:27.402"/>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ittlere Formatvorlage 1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ittlere Formatvorlage 4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ggauer Klara" userId="c0883f6d-6c37-4fe2-9905-f1467ac44833" providerId="ADAL" clId="{387974BA-BD82-4818-97BB-8101CAD3DF4B}"/>
    <pc:docChg chg="custSel modSld modMainMaster">
      <pc:chgData name="Maggauer Klara" userId="c0883f6d-6c37-4fe2-9905-f1467ac44833" providerId="ADAL" clId="{387974BA-BD82-4818-97BB-8101CAD3DF4B}" dt="2024-05-08T16:01:14.796" v="13" actId="2711"/>
      <pc:docMkLst>
        <pc:docMk/>
      </pc:docMkLst>
      <pc:sldChg chg="modSp mod">
        <pc:chgData name="Maggauer Klara" userId="c0883f6d-6c37-4fe2-9905-f1467ac44833" providerId="ADAL" clId="{387974BA-BD82-4818-97BB-8101CAD3DF4B}" dt="2024-05-08T15:55:09.968" v="0" actId="27636"/>
        <pc:sldMkLst>
          <pc:docMk/>
          <pc:sldMk cId="2549599229" sldId="266"/>
        </pc:sldMkLst>
        <pc:spChg chg="mod">
          <ac:chgData name="Maggauer Klara" userId="c0883f6d-6c37-4fe2-9905-f1467ac44833" providerId="ADAL" clId="{387974BA-BD82-4818-97BB-8101CAD3DF4B}" dt="2024-05-08T15:55:09.968" v="0" actId="27636"/>
          <ac:spMkLst>
            <pc:docMk/>
            <pc:sldMk cId="2549599229" sldId="266"/>
            <ac:spMk id="4" creationId="{144FE10E-0116-4C41-6538-A41634C1CF7D}"/>
          </ac:spMkLst>
        </pc:spChg>
      </pc:sldChg>
      <pc:sldMasterChg chg="modSp modSldLayout">
        <pc:chgData name="Maggauer Klara" userId="c0883f6d-6c37-4fe2-9905-f1467ac44833" providerId="ADAL" clId="{387974BA-BD82-4818-97BB-8101CAD3DF4B}" dt="2024-05-08T16:01:14.796" v="13" actId="2711"/>
        <pc:sldMasterMkLst>
          <pc:docMk/>
          <pc:sldMasterMk cId="2974476722" sldId="2147483648"/>
        </pc:sldMasterMkLst>
        <pc:spChg chg="mod">
          <ac:chgData name="Maggauer Klara" userId="c0883f6d-6c37-4fe2-9905-f1467ac44833" providerId="ADAL" clId="{387974BA-BD82-4818-97BB-8101CAD3DF4B}" dt="2024-05-08T15:56:26.642" v="3" actId="2711"/>
          <ac:spMkLst>
            <pc:docMk/>
            <pc:sldMasterMk cId="2974476722" sldId="2147483648"/>
            <ac:spMk id="2" creationId="{DAAA186C-EC6D-08D9-80A1-EE8D66157BA3}"/>
          </ac:spMkLst>
        </pc:spChg>
        <pc:spChg chg="mod">
          <ac:chgData name="Maggauer Klara" userId="c0883f6d-6c37-4fe2-9905-f1467ac44833" providerId="ADAL" clId="{387974BA-BD82-4818-97BB-8101CAD3DF4B}" dt="2024-05-08T15:56:32.625" v="4" actId="2711"/>
          <ac:spMkLst>
            <pc:docMk/>
            <pc:sldMasterMk cId="2974476722" sldId="2147483648"/>
            <ac:spMk id="3" creationId="{0ED1FC5A-0636-A916-5EE9-B606C257CBDD}"/>
          </ac:spMkLst>
        </pc:spChg>
        <pc:spChg chg="mod">
          <ac:chgData name="Maggauer Klara" userId="c0883f6d-6c37-4fe2-9905-f1467ac44833" providerId="ADAL" clId="{387974BA-BD82-4818-97BB-8101CAD3DF4B}" dt="2024-05-08T15:57:51.026" v="7" actId="2711"/>
          <ac:spMkLst>
            <pc:docMk/>
            <pc:sldMasterMk cId="2974476722" sldId="2147483648"/>
            <ac:spMk id="4" creationId="{49456127-095A-F781-6D18-F356427AE22B}"/>
          </ac:spMkLst>
        </pc:spChg>
        <pc:spChg chg="mod">
          <ac:chgData name="Maggauer Klara" userId="c0883f6d-6c37-4fe2-9905-f1467ac44833" providerId="ADAL" clId="{387974BA-BD82-4818-97BB-8101CAD3DF4B}" dt="2024-05-08T15:58:00.010" v="8" actId="2711"/>
          <ac:spMkLst>
            <pc:docMk/>
            <pc:sldMasterMk cId="2974476722" sldId="2147483648"/>
            <ac:spMk id="5" creationId="{8A5632F9-F7C0-40CD-203B-254126838384}"/>
          </ac:spMkLst>
        </pc:spChg>
        <pc:spChg chg="mod">
          <ac:chgData name="Maggauer Klara" userId="c0883f6d-6c37-4fe2-9905-f1467ac44833" providerId="ADAL" clId="{387974BA-BD82-4818-97BB-8101CAD3DF4B}" dt="2024-05-08T15:58:05.872" v="9" actId="2711"/>
          <ac:spMkLst>
            <pc:docMk/>
            <pc:sldMasterMk cId="2974476722" sldId="2147483648"/>
            <ac:spMk id="6" creationId="{FAFA0A63-C229-A15F-4647-9615A61C8858}"/>
          </ac:spMkLst>
        </pc:spChg>
        <pc:sldLayoutChg chg="modSp">
          <pc:chgData name="Maggauer Klara" userId="c0883f6d-6c37-4fe2-9905-f1467ac44833" providerId="ADAL" clId="{387974BA-BD82-4818-97BB-8101CAD3DF4B}" dt="2024-05-08T15:58:42.508" v="11" actId="2711"/>
          <pc:sldLayoutMkLst>
            <pc:docMk/>
            <pc:sldMasterMk cId="2974476722" sldId="2147483648"/>
            <pc:sldLayoutMk cId="917455596" sldId="2147483650"/>
          </pc:sldLayoutMkLst>
          <pc:spChg chg="mod">
            <ac:chgData name="Maggauer Klara" userId="c0883f6d-6c37-4fe2-9905-f1467ac44833" providerId="ADAL" clId="{387974BA-BD82-4818-97BB-8101CAD3DF4B}" dt="2024-05-08T15:56:46.898" v="5" actId="2711"/>
            <ac:spMkLst>
              <pc:docMk/>
              <pc:sldMasterMk cId="2974476722" sldId="2147483648"/>
              <pc:sldLayoutMk cId="917455596" sldId="2147483650"/>
              <ac:spMk id="2" creationId="{3FE3F177-28BC-2A1E-B72B-D155EE3CF8F5}"/>
            </ac:spMkLst>
          </pc:spChg>
          <pc:spChg chg="mod">
            <ac:chgData name="Maggauer Klara" userId="c0883f6d-6c37-4fe2-9905-f1467ac44833" providerId="ADAL" clId="{387974BA-BD82-4818-97BB-8101CAD3DF4B}" dt="2024-05-08T15:57:21.098" v="6" actId="2711"/>
            <ac:spMkLst>
              <pc:docMk/>
              <pc:sldMasterMk cId="2974476722" sldId="2147483648"/>
              <pc:sldLayoutMk cId="917455596" sldId="2147483650"/>
              <ac:spMk id="3" creationId="{216F3A35-6B96-79DC-88AE-B234F9F4BD1F}"/>
            </ac:spMkLst>
          </pc:spChg>
          <pc:spChg chg="mod">
            <ac:chgData name="Maggauer Klara" userId="c0883f6d-6c37-4fe2-9905-f1467ac44833" providerId="ADAL" clId="{387974BA-BD82-4818-97BB-8101CAD3DF4B}" dt="2024-05-08T15:58:36.381" v="10" actId="2711"/>
            <ac:spMkLst>
              <pc:docMk/>
              <pc:sldMasterMk cId="2974476722" sldId="2147483648"/>
              <pc:sldLayoutMk cId="917455596" sldId="2147483650"/>
              <ac:spMk id="4" creationId="{55B26CBD-9D3E-F456-3797-8047D6A53FBF}"/>
            </ac:spMkLst>
          </pc:spChg>
          <pc:spChg chg="mod">
            <ac:chgData name="Maggauer Klara" userId="c0883f6d-6c37-4fe2-9905-f1467ac44833" providerId="ADAL" clId="{387974BA-BD82-4818-97BB-8101CAD3DF4B}" dt="2024-05-08T15:58:42.508" v="11" actId="2711"/>
            <ac:spMkLst>
              <pc:docMk/>
              <pc:sldMasterMk cId="2974476722" sldId="2147483648"/>
              <pc:sldLayoutMk cId="917455596" sldId="2147483650"/>
              <ac:spMk id="6" creationId="{D697AADD-08AB-4D5D-A18D-28B00D64DEA1}"/>
            </ac:spMkLst>
          </pc:spChg>
        </pc:sldLayoutChg>
        <pc:sldLayoutChg chg="modSp mod">
          <pc:chgData name="Maggauer Klara" userId="c0883f6d-6c37-4fe2-9905-f1467ac44833" providerId="ADAL" clId="{387974BA-BD82-4818-97BB-8101CAD3DF4B}" dt="2024-05-08T16:01:06.734" v="12" actId="2711"/>
          <pc:sldLayoutMkLst>
            <pc:docMk/>
            <pc:sldMasterMk cId="2974476722" sldId="2147483648"/>
            <pc:sldLayoutMk cId="2785912551" sldId="2147483662"/>
          </pc:sldLayoutMkLst>
          <pc:spChg chg="mod">
            <ac:chgData name="Maggauer Klara" userId="c0883f6d-6c37-4fe2-9905-f1467ac44833" providerId="ADAL" clId="{387974BA-BD82-4818-97BB-8101CAD3DF4B}" dt="2024-05-08T16:01:06.734" v="12" actId="2711"/>
            <ac:spMkLst>
              <pc:docMk/>
              <pc:sldMasterMk cId="2974476722" sldId="2147483648"/>
              <pc:sldLayoutMk cId="2785912551" sldId="2147483662"/>
              <ac:spMk id="10" creationId="{B95E08D7-74E7-43C9-0CBF-067758F5DF93}"/>
            </ac:spMkLst>
          </pc:spChg>
          <pc:spChg chg="mod">
            <ac:chgData name="Maggauer Klara" userId="c0883f6d-6c37-4fe2-9905-f1467ac44833" providerId="ADAL" clId="{387974BA-BD82-4818-97BB-8101CAD3DF4B}" dt="2024-05-08T15:56:00.367" v="1" actId="13900"/>
            <ac:spMkLst>
              <pc:docMk/>
              <pc:sldMasterMk cId="2974476722" sldId="2147483648"/>
              <pc:sldLayoutMk cId="2785912551" sldId="2147483662"/>
              <ac:spMk id="12" creationId="{A162E88F-CF89-3185-1A30-B704560A9866}"/>
            </ac:spMkLst>
          </pc:spChg>
        </pc:sldLayoutChg>
        <pc:sldLayoutChg chg="modSp mod">
          <pc:chgData name="Maggauer Klara" userId="c0883f6d-6c37-4fe2-9905-f1467ac44833" providerId="ADAL" clId="{387974BA-BD82-4818-97BB-8101CAD3DF4B}" dt="2024-05-08T16:01:14.796" v="13" actId="2711"/>
          <pc:sldLayoutMkLst>
            <pc:docMk/>
            <pc:sldMasterMk cId="2974476722" sldId="2147483648"/>
            <pc:sldLayoutMk cId="944624296" sldId="2147483663"/>
          </pc:sldLayoutMkLst>
          <pc:spChg chg="mod">
            <ac:chgData name="Maggauer Klara" userId="c0883f6d-6c37-4fe2-9905-f1467ac44833" providerId="ADAL" clId="{387974BA-BD82-4818-97BB-8101CAD3DF4B}" dt="2024-05-08T16:01:14.796" v="13" actId="2711"/>
            <ac:spMkLst>
              <pc:docMk/>
              <pc:sldMasterMk cId="2974476722" sldId="2147483648"/>
              <pc:sldLayoutMk cId="944624296" sldId="2147483663"/>
              <ac:spMk id="10" creationId="{B95E08D7-74E7-43C9-0CBF-067758F5DF93}"/>
            </ac:spMkLst>
          </pc:spChg>
          <pc:spChg chg="mod">
            <ac:chgData name="Maggauer Klara" userId="c0883f6d-6c37-4fe2-9905-f1467ac44833" providerId="ADAL" clId="{387974BA-BD82-4818-97BB-8101CAD3DF4B}" dt="2024-05-08T15:56:06.124" v="2" actId="13900"/>
            <ac:spMkLst>
              <pc:docMk/>
              <pc:sldMasterMk cId="2974476722" sldId="2147483648"/>
              <pc:sldLayoutMk cId="944624296" sldId="2147483663"/>
              <ac:spMk id="12" creationId="{A162E88F-CF89-3185-1A30-B704560A9866}"/>
            </ac:spMkLst>
          </pc:spChg>
        </pc:sldLayoutChg>
      </pc:sldMasterChg>
    </pc:docChg>
  </pc:docChgLst>
  <pc:docChgLst>
    <pc:chgData name="Maggauer Klara" userId="c0883f6d-6c37-4fe2-9905-f1467ac44833" providerId="ADAL" clId="{72D68EF2-3E42-43E4-9974-9CE28D5EB01C}"/>
    <pc:docChg chg="undo custSel addSld delSld modSld sldOrd delMainMaster addSection delSection modSection">
      <pc:chgData name="Maggauer Klara" userId="c0883f6d-6c37-4fe2-9905-f1467ac44833" providerId="ADAL" clId="{72D68EF2-3E42-43E4-9974-9CE28D5EB01C}" dt="2024-06-18T08:26:27.405" v="2289" actId="1038"/>
      <pc:docMkLst>
        <pc:docMk/>
      </pc:docMkLst>
      <pc:sldChg chg="del">
        <pc:chgData name="Maggauer Klara" userId="c0883f6d-6c37-4fe2-9905-f1467ac44833" providerId="ADAL" clId="{72D68EF2-3E42-43E4-9974-9CE28D5EB01C}" dt="2024-06-12T12:27:23.319" v="1443" actId="2696"/>
        <pc:sldMkLst>
          <pc:docMk/>
          <pc:sldMk cId="1078169885" sldId="257"/>
        </pc:sldMkLst>
      </pc:sldChg>
      <pc:sldChg chg="del">
        <pc:chgData name="Maggauer Klara" userId="c0883f6d-6c37-4fe2-9905-f1467ac44833" providerId="ADAL" clId="{72D68EF2-3E42-43E4-9974-9CE28D5EB01C}" dt="2024-06-12T11:49:39.460" v="754" actId="2696"/>
        <pc:sldMkLst>
          <pc:docMk/>
          <pc:sldMk cId="1010193275" sldId="264"/>
        </pc:sldMkLst>
      </pc:sldChg>
      <pc:sldChg chg="del">
        <pc:chgData name="Maggauer Klara" userId="c0883f6d-6c37-4fe2-9905-f1467ac44833" providerId="ADAL" clId="{72D68EF2-3E42-43E4-9974-9CE28D5EB01C}" dt="2024-06-12T12:27:23.319" v="1443" actId="2696"/>
        <pc:sldMkLst>
          <pc:docMk/>
          <pc:sldMk cId="2245091490" sldId="265"/>
        </pc:sldMkLst>
      </pc:sldChg>
      <pc:sldChg chg="del">
        <pc:chgData name="Maggauer Klara" userId="c0883f6d-6c37-4fe2-9905-f1467ac44833" providerId="ADAL" clId="{72D68EF2-3E42-43E4-9974-9CE28D5EB01C}" dt="2024-06-12T12:27:23.319" v="1443" actId="2696"/>
        <pc:sldMkLst>
          <pc:docMk/>
          <pc:sldMk cId="2807702537" sldId="266"/>
        </pc:sldMkLst>
      </pc:sldChg>
      <pc:sldChg chg="del">
        <pc:chgData name="Maggauer Klara" userId="c0883f6d-6c37-4fe2-9905-f1467ac44833" providerId="ADAL" clId="{72D68EF2-3E42-43E4-9974-9CE28D5EB01C}" dt="2024-06-12T12:27:23.319" v="1443" actId="2696"/>
        <pc:sldMkLst>
          <pc:docMk/>
          <pc:sldMk cId="501588670" sldId="267"/>
        </pc:sldMkLst>
      </pc:sldChg>
      <pc:sldChg chg="del">
        <pc:chgData name="Maggauer Klara" userId="c0883f6d-6c37-4fe2-9905-f1467ac44833" providerId="ADAL" clId="{72D68EF2-3E42-43E4-9974-9CE28D5EB01C}" dt="2024-06-12T12:27:23.319" v="1443" actId="2696"/>
        <pc:sldMkLst>
          <pc:docMk/>
          <pc:sldMk cId="4278357355" sldId="268"/>
        </pc:sldMkLst>
      </pc:sldChg>
      <pc:sldChg chg="del">
        <pc:chgData name="Maggauer Klara" userId="c0883f6d-6c37-4fe2-9905-f1467ac44833" providerId="ADAL" clId="{72D68EF2-3E42-43E4-9974-9CE28D5EB01C}" dt="2024-06-12T11:49:39.460" v="754" actId="2696"/>
        <pc:sldMkLst>
          <pc:docMk/>
          <pc:sldMk cId="2217326912" sldId="269"/>
        </pc:sldMkLst>
      </pc:sldChg>
      <pc:sldChg chg="del">
        <pc:chgData name="Maggauer Klara" userId="c0883f6d-6c37-4fe2-9905-f1467ac44833" providerId="ADAL" clId="{72D68EF2-3E42-43E4-9974-9CE28D5EB01C}" dt="2024-06-12T12:37:16.760" v="1718" actId="2696"/>
        <pc:sldMkLst>
          <pc:docMk/>
          <pc:sldMk cId="634270619" sldId="275"/>
        </pc:sldMkLst>
      </pc:sldChg>
      <pc:sldChg chg="del">
        <pc:chgData name="Maggauer Klara" userId="c0883f6d-6c37-4fe2-9905-f1467ac44833" providerId="ADAL" clId="{72D68EF2-3E42-43E4-9974-9CE28D5EB01C}" dt="2024-06-12T11:49:39.460" v="754" actId="2696"/>
        <pc:sldMkLst>
          <pc:docMk/>
          <pc:sldMk cId="512144842" sldId="277"/>
        </pc:sldMkLst>
      </pc:sldChg>
      <pc:sldChg chg="addSp delSp modSp mod ord modAnim">
        <pc:chgData name="Maggauer Klara" userId="c0883f6d-6c37-4fe2-9905-f1467ac44833" providerId="ADAL" clId="{72D68EF2-3E42-43E4-9974-9CE28D5EB01C}" dt="2024-06-18T08:26:27.405" v="2289" actId="1038"/>
        <pc:sldMkLst>
          <pc:docMk/>
          <pc:sldMk cId="648620667" sldId="278"/>
        </pc:sldMkLst>
        <pc:spChg chg="mod">
          <ac:chgData name="Maggauer Klara" userId="c0883f6d-6c37-4fe2-9905-f1467ac44833" providerId="ADAL" clId="{72D68EF2-3E42-43E4-9974-9CE28D5EB01C}" dt="2024-06-12T11:54:24.932" v="814" actId="113"/>
          <ac:spMkLst>
            <pc:docMk/>
            <pc:sldMk cId="648620667" sldId="278"/>
            <ac:spMk id="2" creationId="{FA06E2F5-F117-A3D6-F31B-877E9319369A}"/>
          </ac:spMkLst>
        </pc:spChg>
        <pc:spChg chg="del mod">
          <ac:chgData name="Maggauer Klara" userId="c0883f6d-6c37-4fe2-9905-f1467ac44833" providerId="ADAL" clId="{72D68EF2-3E42-43E4-9974-9CE28D5EB01C}" dt="2024-06-12T11:39:19.333" v="463" actId="478"/>
          <ac:spMkLst>
            <pc:docMk/>
            <pc:sldMk cId="648620667" sldId="278"/>
            <ac:spMk id="3" creationId="{98106261-2749-00D1-5719-6DAF46021B8F}"/>
          </ac:spMkLst>
        </pc:spChg>
        <pc:spChg chg="add mod">
          <ac:chgData name="Maggauer Klara" userId="c0883f6d-6c37-4fe2-9905-f1467ac44833" providerId="ADAL" clId="{72D68EF2-3E42-43E4-9974-9CE28D5EB01C}" dt="2024-06-18T08:26:27.405" v="2289" actId="1038"/>
          <ac:spMkLst>
            <pc:docMk/>
            <pc:sldMk cId="648620667" sldId="278"/>
            <ac:spMk id="3" creationId="{D281ACA5-C827-1A75-48D7-6D4A1595D888}"/>
          </ac:spMkLst>
        </pc:spChg>
        <pc:spChg chg="mod">
          <ac:chgData name="Maggauer Klara" userId="c0883f6d-6c37-4fe2-9905-f1467ac44833" providerId="ADAL" clId="{72D68EF2-3E42-43E4-9974-9CE28D5EB01C}" dt="2024-06-13T08:22:17.244" v="2237" actId="20577"/>
          <ac:spMkLst>
            <pc:docMk/>
            <pc:sldMk cId="648620667" sldId="278"/>
            <ac:spMk id="4" creationId="{3EF7CB3B-91AA-A8A2-2595-8EB80ACEE9C8}"/>
          </ac:spMkLst>
        </pc:spChg>
        <pc:spChg chg="add mod">
          <ac:chgData name="Maggauer Klara" userId="c0883f6d-6c37-4fe2-9905-f1467ac44833" providerId="ADAL" clId="{72D68EF2-3E42-43E4-9974-9CE28D5EB01C}" dt="2024-06-12T11:40:02.866" v="476" actId="21"/>
          <ac:spMkLst>
            <pc:docMk/>
            <pc:sldMk cId="648620667" sldId="278"/>
            <ac:spMk id="5" creationId="{40350F6F-1272-EA6E-231C-AE9A7A164B56}"/>
          </ac:spMkLst>
        </pc:spChg>
        <pc:spChg chg="add del mod">
          <ac:chgData name="Maggauer Klara" userId="c0883f6d-6c37-4fe2-9905-f1467ac44833" providerId="ADAL" clId="{72D68EF2-3E42-43E4-9974-9CE28D5EB01C}" dt="2024-06-12T11:39:24.858" v="465" actId="478"/>
          <ac:spMkLst>
            <pc:docMk/>
            <pc:sldMk cId="648620667" sldId="278"/>
            <ac:spMk id="7" creationId="{6CAAC488-1747-934F-FB4E-DFEC1CEA9E45}"/>
          </ac:spMkLst>
        </pc:spChg>
        <pc:spChg chg="add mod">
          <ac:chgData name="Maggauer Klara" userId="c0883f6d-6c37-4fe2-9905-f1467ac44833" providerId="ADAL" clId="{72D68EF2-3E42-43E4-9974-9CE28D5EB01C}" dt="2024-06-13T08:22:06.759" v="2229" actId="14100"/>
          <ac:spMkLst>
            <pc:docMk/>
            <pc:sldMk cId="648620667" sldId="278"/>
            <ac:spMk id="8" creationId="{BB0856F1-C549-04CF-D448-0CD8243118E8}"/>
          </ac:spMkLst>
        </pc:spChg>
        <pc:spChg chg="add del mod">
          <ac:chgData name="Maggauer Klara" userId="c0883f6d-6c37-4fe2-9905-f1467ac44833" providerId="ADAL" clId="{72D68EF2-3E42-43E4-9974-9CE28D5EB01C}" dt="2024-06-13T08:20:28.452" v="2219" actId="20578"/>
          <ac:spMkLst>
            <pc:docMk/>
            <pc:sldMk cId="648620667" sldId="278"/>
            <ac:spMk id="9" creationId="{457ACD55-A463-9FB2-3BDD-093EFB60E0DC}"/>
          </ac:spMkLst>
        </pc:spChg>
        <pc:spChg chg="add del mod">
          <ac:chgData name="Maggauer Klara" userId="c0883f6d-6c37-4fe2-9905-f1467ac44833" providerId="ADAL" clId="{72D68EF2-3E42-43E4-9974-9CE28D5EB01C}" dt="2024-06-12T11:46:58.127" v="712" actId="478"/>
          <ac:spMkLst>
            <pc:docMk/>
            <pc:sldMk cId="648620667" sldId="278"/>
            <ac:spMk id="10" creationId="{1BF63828-71D2-65B3-9AB3-313A3BCEB069}"/>
          </ac:spMkLst>
        </pc:spChg>
        <pc:spChg chg="add del mod">
          <ac:chgData name="Maggauer Klara" userId="c0883f6d-6c37-4fe2-9905-f1467ac44833" providerId="ADAL" clId="{72D68EF2-3E42-43E4-9974-9CE28D5EB01C}" dt="2024-06-12T11:46:49.669" v="709" actId="478"/>
          <ac:spMkLst>
            <pc:docMk/>
            <pc:sldMk cId="648620667" sldId="278"/>
            <ac:spMk id="12" creationId="{7157CB4B-1C22-FC0A-BAC4-17798CBD92A0}"/>
          </ac:spMkLst>
        </pc:spChg>
      </pc:sldChg>
      <pc:sldChg chg="del ord">
        <pc:chgData name="Maggauer Klara" userId="c0883f6d-6c37-4fe2-9905-f1467ac44833" providerId="ADAL" clId="{72D68EF2-3E42-43E4-9974-9CE28D5EB01C}" dt="2024-06-12T11:48:55.299" v="753" actId="2696"/>
        <pc:sldMkLst>
          <pc:docMk/>
          <pc:sldMk cId="1832697592" sldId="279"/>
        </pc:sldMkLst>
      </pc:sldChg>
      <pc:sldChg chg="del">
        <pc:chgData name="Maggauer Klara" userId="c0883f6d-6c37-4fe2-9905-f1467ac44833" providerId="ADAL" clId="{72D68EF2-3E42-43E4-9974-9CE28D5EB01C}" dt="2024-06-12T11:49:39.460" v="754" actId="2696"/>
        <pc:sldMkLst>
          <pc:docMk/>
          <pc:sldMk cId="387980450" sldId="280"/>
        </pc:sldMkLst>
      </pc:sldChg>
      <pc:sldChg chg="del">
        <pc:chgData name="Maggauer Klara" userId="c0883f6d-6c37-4fe2-9905-f1467ac44833" providerId="ADAL" clId="{72D68EF2-3E42-43E4-9974-9CE28D5EB01C}" dt="2024-06-12T11:49:47.271" v="755" actId="2696"/>
        <pc:sldMkLst>
          <pc:docMk/>
          <pc:sldMk cId="3098477643" sldId="284"/>
        </pc:sldMkLst>
      </pc:sldChg>
      <pc:sldChg chg="del">
        <pc:chgData name="Maggauer Klara" userId="c0883f6d-6c37-4fe2-9905-f1467ac44833" providerId="ADAL" clId="{72D68EF2-3E42-43E4-9974-9CE28D5EB01C}" dt="2024-06-12T11:49:47.271" v="755" actId="2696"/>
        <pc:sldMkLst>
          <pc:docMk/>
          <pc:sldMk cId="3618633226" sldId="285"/>
        </pc:sldMkLst>
      </pc:sldChg>
      <pc:sldChg chg="del">
        <pc:chgData name="Maggauer Klara" userId="c0883f6d-6c37-4fe2-9905-f1467ac44833" providerId="ADAL" clId="{72D68EF2-3E42-43E4-9974-9CE28D5EB01C}" dt="2024-06-12T11:49:47.271" v="755" actId="2696"/>
        <pc:sldMkLst>
          <pc:docMk/>
          <pc:sldMk cId="2010049132" sldId="286"/>
        </pc:sldMkLst>
      </pc:sldChg>
      <pc:sldChg chg="del">
        <pc:chgData name="Maggauer Klara" userId="c0883f6d-6c37-4fe2-9905-f1467ac44833" providerId="ADAL" clId="{72D68EF2-3E42-43E4-9974-9CE28D5EB01C}" dt="2024-06-12T11:49:47.271" v="755" actId="2696"/>
        <pc:sldMkLst>
          <pc:docMk/>
          <pc:sldMk cId="1450878569" sldId="288"/>
        </pc:sldMkLst>
      </pc:sldChg>
      <pc:sldChg chg="del">
        <pc:chgData name="Maggauer Klara" userId="c0883f6d-6c37-4fe2-9905-f1467ac44833" providerId="ADAL" clId="{72D68EF2-3E42-43E4-9974-9CE28D5EB01C}" dt="2024-06-12T12:54:05.419" v="2006" actId="2696"/>
        <pc:sldMkLst>
          <pc:docMk/>
          <pc:sldMk cId="1197997616" sldId="297"/>
        </pc:sldMkLst>
      </pc:sldChg>
      <pc:sldChg chg="del">
        <pc:chgData name="Maggauer Klara" userId="c0883f6d-6c37-4fe2-9905-f1467ac44833" providerId="ADAL" clId="{72D68EF2-3E42-43E4-9974-9CE28D5EB01C}" dt="2024-06-12T11:49:39.460" v="754" actId="2696"/>
        <pc:sldMkLst>
          <pc:docMk/>
          <pc:sldMk cId="1906019862" sldId="336"/>
        </pc:sldMkLst>
      </pc:sldChg>
      <pc:sldChg chg="del ord">
        <pc:chgData name="Maggauer Klara" userId="c0883f6d-6c37-4fe2-9905-f1467ac44833" providerId="ADAL" clId="{72D68EF2-3E42-43E4-9974-9CE28D5EB01C}" dt="2024-06-12T11:48:55.299" v="753" actId="2696"/>
        <pc:sldMkLst>
          <pc:docMk/>
          <pc:sldMk cId="907480111" sldId="370"/>
        </pc:sldMkLst>
      </pc:sldChg>
      <pc:sldChg chg="del">
        <pc:chgData name="Maggauer Klara" userId="c0883f6d-6c37-4fe2-9905-f1467ac44833" providerId="ADAL" clId="{72D68EF2-3E42-43E4-9974-9CE28D5EB01C}" dt="2024-06-12T11:50:00.129" v="756" actId="2696"/>
        <pc:sldMkLst>
          <pc:docMk/>
          <pc:sldMk cId="199218563" sldId="374"/>
        </pc:sldMkLst>
      </pc:sldChg>
      <pc:sldChg chg="del">
        <pc:chgData name="Maggauer Klara" userId="c0883f6d-6c37-4fe2-9905-f1467ac44833" providerId="ADAL" clId="{72D68EF2-3E42-43E4-9974-9CE28D5EB01C}" dt="2024-06-12T11:50:00.129" v="756" actId="2696"/>
        <pc:sldMkLst>
          <pc:docMk/>
          <pc:sldMk cId="3672465120" sldId="375"/>
        </pc:sldMkLst>
      </pc:sldChg>
      <pc:sldChg chg="del">
        <pc:chgData name="Maggauer Klara" userId="c0883f6d-6c37-4fe2-9905-f1467ac44833" providerId="ADAL" clId="{72D68EF2-3E42-43E4-9974-9CE28D5EB01C}" dt="2024-06-12T11:50:00.129" v="756" actId="2696"/>
        <pc:sldMkLst>
          <pc:docMk/>
          <pc:sldMk cId="4130749974" sldId="376"/>
        </pc:sldMkLst>
      </pc:sldChg>
      <pc:sldChg chg="del">
        <pc:chgData name="Maggauer Klara" userId="c0883f6d-6c37-4fe2-9905-f1467ac44833" providerId="ADAL" clId="{72D68EF2-3E42-43E4-9974-9CE28D5EB01C}" dt="2024-06-12T11:50:00.129" v="756" actId="2696"/>
        <pc:sldMkLst>
          <pc:docMk/>
          <pc:sldMk cId="2538522277" sldId="377"/>
        </pc:sldMkLst>
      </pc:sldChg>
      <pc:sldChg chg="del">
        <pc:chgData name="Maggauer Klara" userId="c0883f6d-6c37-4fe2-9905-f1467ac44833" providerId="ADAL" clId="{72D68EF2-3E42-43E4-9974-9CE28D5EB01C}" dt="2024-06-12T11:50:00.129" v="756" actId="2696"/>
        <pc:sldMkLst>
          <pc:docMk/>
          <pc:sldMk cId="953343352" sldId="378"/>
        </pc:sldMkLst>
      </pc:sldChg>
      <pc:sldChg chg="del">
        <pc:chgData name="Maggauer Klara" userId="c0883f6d-6c37-4fe2-9905-f1467ac44833" providerId="ADAL" clId="{72D68EF2-3E42-43E4-9974-9CE28D5EB01C}" dt="2024-06-12T11:49:39.460" v="754" actId="2696"/>
        <pc:sldMkLst>
          <pc:docMk/>
          <pc:sldMk cId="2843836393" sldId="379"/>
        </pc:sldMkLst>
      </pc:sldChg>
      <pc:sldChg chg="del">
        <pc:chgData name="Maggauer Klara" userId="c0883f6d-6c37-4fe2-9905-f1467ac44833" providerId="ADAL" clId="{72D68EF2-3E42-43E4-9974-9CE28D5EB01C}" dt="2024-06-12T11:49:39.460" v="754" actId="2696"/>
        <pc:sldMkLst>
          <pc:docMk/>
          <pc:sldMk cId="2829419963" sldId="380"/>
        </pc:sldMkLst>
      </pc:sldChg>
      <pc:sldChg chg="del">
        <pc:chgData name="Maggauer Klara" userId="c0883f6d-6c37-4fe2-9905-f1467ac44833" providerId="ADAL" clId="{72D68EF2-3E42-43E4-9974-9CE28D5EB01C}" dt="2024-06-12T12:24:57.937" v="1422" actId="2696"/>
        <pc:sldMkLst>
          <pc:docMk/>
          <pc:sldMk cId="3518051143" sldId="381"/>
        </pc:sldMkLst>
      </pc:sldChg>
      <pc:sldChg chg="del">
        <pc:chgData name="Maggauer Klara" userId="c0883f6d-6c37-4fe2-9905-f1467ac44833" providerId="ADAL" clId="{72D68EF2-3E42-43E4-9974-9CE28D5EB01C}" dt="2024-06-12T12:25:34.609" v="1429" actId="2696"/>
        <pc:sldMkLst>
          <pc:docMk/>
          <pc:sldMk cId="1586070871" sldId="382"/>
        </pc:sldMkLst>
      </pc:sldChg>
      <pc:sldChg chg="del">
        <pc:chgData name="Maggauer Klara" userId="c0883f6d-6c37-4fe2-9905-f1467ac44833" providerId="ADAL" clId="{72D68EF2-3E42-43E4-9974-9CE28D5EB01C}" dt="2024-06-12T12:27:23.319" v="1443" actId="2696"/>
        <pc:sldMkLst>
          <pc:docMk/>
          <pc:sldMk cId="2830112649" sldId="383"/>
        </pc:sldMkLst>
      </pc:sldChg>
      <pc:sldChg chg="del">
        <pc:chgData name="Maggauer Klara" userId="c0883f6d-6c37-4fe2-9905-f1467ac44833" providerId="ADAL" clId="{72D68EF2-3E42-43E4-9974-9CE28D5EB01C}" dt="2024-06-12T12:29:29.228" v="1510" actId="2696"/>
        <pc:sldMkLst>
          <pc:docMk/>
          <pc:sldMk cId="1362481853" sldId="384"/>
        </pc:sldMkLst>
      </pc:sldChg>
      <pc:sldChg chg="del mod ord modShow">
        <pc:chgData name="Maggauer Klara" userId="c0883f6d-6c37-4fe2-9905-f1467ac44833" providerId="ADAL" clId="{72D68EF2-3E42-43E4-9974-9CE28D5EB01C}" dt="2024-06-13T08:12:25.393" v="2145" actId="2696"/>
        <pc:sldMkLst>
          <pc:docMk/>
          <pc:sldMk cId="2496178395" sldId="386"/>
        </pc:sldMkLst>
      </pc:sldChg>
      <pc:sldChg chg="del mod ord modShow">
        <pc:chgData name="Maggauer Klara" userId="c0883f6d-6c37-4fe2-9905-f1467ac44833" providerId="ADAL" clId="{72D68EF2-3E42-43E4-9974-9CE28D5EB01C}" dt="2024-06-13T08:12:25.393" v="2145" actId="2696"/>
        <pc:sldMkLst>
          <pc:docMk/>
          <pc:sldMk cId="1999240366" sldId="387"/>
        </pc:sldMkLst>
      </pc:sldChg>
      <pc:sldChg chg="del mod ord modShow">
        <pc:chgData name="Maggauer Klara" userId="c0883f6d-6c37-4fe2-9905-f1467ac44833" providerId="ADAL" clId="{72D68EF2-3E42-43E4-9974-9CE28D5EB01C}" dt="2024-06-13T08:12:25.393" v="2145" actId="2696"/>
        <pc:sldMkLst>
          <pc:docMk/>
          <pc:sldMk cId="3533863258" sldId="388"/>
        </pc:sldMkLst>
      </pc:sldChg>
      <pc:sldChg chg="del">
        <pc:chgData name="Maggauer Klara" userId="c0883f6d-6c37-4fe2-9905-f1467ac44833" providerId="ADAL" clId="{72D68EF2-3E42-43E4-9974-9CE28D5EB01C}" dt="2024-06-12T12:37:37.636" v="1721" actId="18676"/>
        <pc:sldMkLst>
          <pc:docMk/>
          <pc:sldMk cId="2533201696" sldId="389"/>
        </pc:sldMkLst>
      </pc:sldChg>
      <pc:sldChg chg="del">
        <pc:chgData name="Maggauer Klara" userId="c0883f6d-6c37-4fe2-9905-f1467ac44833" providerId="ADAL" clId="{72D68EF2-3E42-43E4-9974-9CE28D5EB01C}" dt="2024-06-12T11:51:06.345" v="766" actId="2696"/>
        <pc:sldMkLst>
          <pc:docMk/>
          <pc:sldMk cId="2604236703" sldId="559"/>
        </pc:sldMkLst>
      </pc:sldChg>
      <pc:sldChg chg="del mod ord modShow">
        <pc:chgData name="Maggauer Klara" userId="c0883f6d-6c37-4fe2-9905-f1467ac44833" providerId="ADAL" clId="{72D68EF2-3E42-43E4-9974-9CE28D5EB01C}" dt="2024-06-13T08:12:25.393" v="2145" actId="2696"/>
        <pc:sldMkLst>
          <pc:docMk/>
          <pc:sldMk cId="4211074238" sldId="560"/>
        </pc:sldMkLst>
      </pc:sldChg>
      <pc:sldChg chg="del">
        <pc:chgData name="Maggauer Klara" userId="c0883f6d-6c37-4fe2-9905-f1467ac44833" providerId="ADAL" clId="{72D68EF2-3E42-43E4-9974-9CE28D5EB01C}" dt="2024-06-12T12:25:01.337" v="1423" actId="2696"/>
        <pc:sldMkLst>
          <pc:docMk/>
          <pc:sldMk cId="103961456" sldId="561"/>
        </pc:sldMkLst>
      </pc:sldChg>
      <pc:sldChg chg="del">
        <pc:chgData name="Maggauer Klara" userId="c0883f6d-6c37-4fe2-9905-f1467ac44833" providerId="ADAL" clId="{72D68EF2-3E42-43E4-9974-9CE28D5EB01C}" dt="2024-06-12T12:25:04.635" v="1424" actId="2696"/>
        <pc:sldMkLst>
          <pc:docMk/>
          <pc:sldMk cId="793722231" sldId="562"/>
        </pc:sldMkLst>
      </pc:sldChg>
      <pc:sldChg chg="del">
        <pc:chgData name="Maggauer Klara" userId="c0883f6d-6c37-4fe2-9905-f1467ac44833" providerId="ADAL" clId="{72D68EF2-3E42-43E4-9974-9CE28D5EB01C}" dt="2024-06-12T12:24:54.394" v="1421" actId="2696"/>
        <pc:sldMkLst>
          <pc:docMk/>
          <pc:sldMk cId="382312270" sldId="564"/>
        </pc:sldMkLst>
      </pc:sldChg>
      <pc:sldChg chg="del">
        <pc:chgData name="Maggauer Klara" userId="c0883f6d-6c37-4fe2-9905-f1467ac44833" providerId="ADAL" clId="{72D68EF2-3E42-43E4-9974-9CE28D5EB01C}" dt="2024-06-12T12:25:34.609" v="1429" actId="2696"/>
        <pc:sldMkLst>
          <pc:docMk/>
          <pc:sldMk cId="3645195161" sldId="565"/>
        </pc:sldMkLst>
      </pc:sldChg>
      <pc:sldChg chg="del">
        <pc:chgData name="Maggauer Klara" userId="c0883f6d-6c37-4fe2-9905-f1467ac44833" providerId="ADAL" clId="{72D68EF2-3E42-43E4-9974-9CE28D5EB01C}" dt="2024-06-12T12:27:23.319" v="1443" actId="2696"/>
        <pc:sldMkLst>
          <pc:docMk/>
          <pc:sldMk cId="3762524202" sldId="566"/>
        </pc:sldMkLst>
      </pc:sldChg>
      <pc:sldChg chg="del">
        <pc:chgData name="Maggauer Klara" userId="c0883f6d-6c37-4fe2-9905-f1467ac44833" providerId="ADAL" clId="{72D68EF2-3E42-43E4-9974-9CE28D5EB01C}" dt="2024-06-12T12:27:39.909" v="1448" actId="2696"/>
        <pc:sldMkLst>
          <pc:docMk/>
          <pc:sldMk cId="1476426949" sldId="567"/>
        </pc:sldMkLst>
      </pc:sldChg>
      <pc:sldChg chg="del">
        <pc:chgData name="Maggauer Klara" userId="c0883f6d-6c37-4fe2-9905-f1467ac44833" providerId="ADAL" clId="{72D68EF2-3E42-43E4-9974-9CE28D5EB01C}" dt="2024-06-12T12:37:37.636" v="1721" actId="18676"/>
        <pc:sldMkLst>
          <pc:docMk/>
          <pc:sldMk cId="1467536020" sldId="568"/>
        </pc:sldMkLst>
      </pc:sldChg>
      <pc:sldChg chg="del">
        <pc:chgData name="Maggauer Klara" userId="c0883f6d-6c37-4fe2-9905-f1467ac44833" providerId="ADAL" clId="{72D68EF2-3E42-43E4-9974-9CE28D5EB01C}" dt="2024-06-12T12:25:34.609" v="1429" actId="2696"/>
        <pc:sldMkLst>
          <pc:docMk/>
          <pc:sldMk cId="2709284403" sldId="569"/>
        </pc:sldMkLst>
      </pc:sldChg>
      <pc:sldChg chg="del">
        <pc:chgData name="Maggauer Klara" userId="c0883f6d-6c37-4fe2-9905-f1467ac44833" providerId="ADAL" clId="{72D68EF2-3E42-43E4-9974-9CE28D5EB01C}" dt="2024-06-12T11:51:06.345" v="766" actId="2696"/>
        <pc:sldMkLst>
          <pc:docMk/>
          <pc:sldMk cId="3466107131" sldId="572"/>
        </pc:sldMkLst>
      </pc:sldChg>
      <pc:sldChg chg="del">
        <pc:chgData name="Maggauer Klara" userId="c0883f6d-6c37-4fe2-9905-f1467ac44833" providerId="ADAL" clId="{72D68EF2-3E42-43E4-9974-9CE28D5EB01C}" dt="2024-06-12T11:51:06.345" v="766" actId="2696"/>
        <pc:sldMkLst>
          <pc:docMk/>
          <pc:sldMk cId="650443257" sldId="573"/>
        </pc:sldMkLst>
      </pc:sldChg>
      <pc:sldChg chg="del">
        <pc:chgData name="Maggauer Klara" userId="c0883f6d-6c37-4fe2-9905-f1467ac44833" providerId="ADAL" clId="{72D68EF2-3E42-43E4-9974-9CE28D5EB01C}" dt="2024-06-12T11:51:06.345" v="766" actId="2696"/>
        <pc:sldMkLst>
          <pc:docMk/>
          <pc:sldMk cId="750163149" sldId="574"/>
        </pc:sldMkLst>
      </pc:sldChg>
      <pc:sldChg chg="del">
        <pc:chgData name="Maggauer Klara" userId="c0883f6d-6c37-4fe2-9905-f1467ac44833" providerId="ADAL" clId="{72D68EF2-3E42-43E4-9974-9CE28D5EB01C}" dt="2024-06-12T11:51:06.345" v="766" actId="2696"/>
        <pc:sldMkLst>
          <pc:docMk/>
          <pc:sldMk cId="176259297" sldId="575"/>
        </pc:sldMkLst>
      </pc:sldChg>
      <pc:sldChg chg="del">
        <pc:chgData name="Maggauer Klara" userId="c0883f6d-6c37-4fe2-9905-f1467ac44833" providerId="ADAL" clId="{72D68EF2-3E42-43E4-9974-9CE28D5EB01C}" dt="2024-06-12T11:51:06.345" v="766" actId="2696"/>
        <pc:sldMkLst>
          <pc:docMk/>
          <pc:sldMk cId="450961879" sldId="576"/>
        </pc:sldMkLst>
      </pc:sldChg>
      <pc:sldChg chg="del">
        <pc:chgData name="Maggauer Klara" userId="c0883f6d-6c37-4fe2-9905-f1467ac44833" providerId="ADAL" clId="{72D68EF2-3E42-43E4-9974-9CE28D5EB01C}" dt="2024-06-12T12:27:23.319" v="1443" actId="2696"/>
        <pc:sldMkLst>
          <pc:docMk/>
          <pc:sldMk cId="3716744303" sldId="578"/>
        </pc:sldMkLst>
      </pc:sldChg>
      <pc:sldChg chg="del">
        <pc:chgData name="Maggauer Klara" userId="c0883f6d-6c37-4fe2-9905-f1467ac44833" providerId="ADAL" clId="{72D68EF2-3E42-43E4-9974-9CE28D5EB01C}" dt="2024-06-12T12:29:29.228" v="1510" actId="2696"/>
        <pc:sldMkLst>
          <pc:docMk/>
          <pc:sldMk cId="135414188" sldId="579"/>
        </pc:sldMkLst>
      </pc:sldChg>
      <pc:sldChg chg="del">
        <pc:chgData name="Maggauer Klara" userId="c0883f6d-6c37-4fe2-9905-f1467ac44833" providerId="ADAL" clId="{72D68EF2-3E42-43E4-9974-9CE28D5EB01C}" dt="2024-06-12T12:37:37.636" v="1721" actId="18676"/>
        <pc:sldMkLst>
          <pc:docMk/>
          <pc:sldMk cId="223239351" sldId="583"/>
        </pc:sldMkLst>
      </pc:sldChg>
      <pc:sldChg chg="del">
        <pc:chgData name="Maggauer Klara" userId="c0883f6d-6c37-4fe2-9905-f1467ac44833" providerId="ADAL" clId="{72D68EF2-3E42-43E4-9974-9CE28D5EB01C}" dt="2024-06-12T11:50:00.129" v="756" actId="2696"/>
        <pc:sldMkLst>
          <pc:docMk/>
          <pc:sldMk cId="1810652068" sldId="585"/>
        </pc:sldMkLst>
      </pc:sldChg>
      <pc:sldChg chg="del">
        <pc:chgData name="Maggauer Klara" userId="c0883f6d-6c37-4fe2-9905-f1467ac44833" providerId="ADAL" clId="{72D68EF2-3E42-43E4-9974-9CE28D5EB01C}" dt="2024-06-12T11:49:39.460" v="754" actId="2696"/>
        <pc:sldMkLst>
          <pc:docMk/>
          <pc:sldMk cId="4092637363" sldId="626"/>
        </pc:sldMkLst>
      </pc:sldChg>
      <pc:sldChg chg="del">
        <pc:chgData name="Maggauer Klara" userId="c0883f6d-6c37-4fe2-9905-f1467ac44833" providerId="ADAL" clId="{72D68EF2-3E42-43E4-9974-9CE28D5EB01C}" dt="2024-06-12T11:49:39.460" v="754" actId="2696"/>
        <pc:sldMkLst>
          <pc:docMk/>
          <pc:sldMk cId="3236114640" sldId="672"/>
        </pc:sldMkLst>
      </pc:sldChg>
      <pc:sldChg chg="del">
        <pc:chgData name="Maggauer Klara" userId="c0883f6d-6c37-4fe2-9905-f1467ac44833" providerId="ADAL" clId="{72D68EF2-3E42-43E4-9974-9CE28D5EB01C}" dt="2024-06-12T11:49:39.460" v="754" actId="2696"/>
        <pc:sldMkLst>
          <pc:docMk/>
          <pc:sldMk cId="2008001233" sldId="732"/>
        </pc:sldMkLst>
      </pc:sldChg>
      <pc:sldChg chg="del">
        <pc:chgData name="Maggauer Klara" userId="c0883f6d-6c37-4fe2-9905-f1467ac44833" providerId="ADAL" clId="{72D68EF2-3E42-43E4-9974-9CE28D5EB01C}" dt="2024-06-12T11:49:39.460" v="754" actId="2696"/>
        <pc:sldMkLst>
          <pc:docMk/>
          <pc:sldMk cId="4116150362" sldId="734"/>
        </pc:sldMkLst>
      </pc:sldChg>
      <pc:sldChg chg="del">
        <pc:chgData name="Maggauer Klara" userId="c0883f6d-6c37-4fe2-9905-f1467ac44833" providerId="ADAL" clId="{72D68EF2-3E42-43E4-9974-9CE28D5EB01C}" dt="2024-06-12T11:49:39.460" v="754" actId="2696"/>
        <pc:sldMkLst>
          <pc:docMk/>
          <pc:sldMk cId="3785818366" sldId="735"/>
        </pc:sldMkLst>
      </pc:sldChg>
      <pc:sldChg chg="del">
        <pc:chgData name="Maggauer Klara" userId="c0883f6d-6c37-4fe2-9905-f1467ac44833" providerId="ADAL" clId="{72D68EF2-3E42-43E4-9974-9CE28D5EB01C}" dt="2024-06-12T12:37:14.172" v="1717" actId="2696"/>
        <pc:sldMkLst>
          <pc:docMk/>
          <pc:sldMk cId="956486513" sldId="777"/>
        </pc:sldMkLst>
      </pc:sldChg>
      <pc:sldChg chg="del">
        <pc:chgData name="Maggauer Klara" userId="c0883f6d-6c37-4fe2-9905-f1467ac44833" providerId="ADAL" clId="{72D68EF2-3E42-43E4-9974-9CE28D5EB01C}" dt="2024-06-12T11:51:06.345" v="766" actId="2696"/>
        <pc:sldMkLst>
          <pc:docMk/>
          <pc:sldMk cId="106439873" sldId="778"/>
        </pc:sldMkLst>
      </pc:sldChg>
      <pc:sldChg chg="del">
        <pc:chgData name="Maggauer Klara" userId="c0883f6d-6c37-4fe2-9905-f1467ac44833" providerId="ADAL" clId="{72D68EF2-3E42-43E4-9974-9CE28D5EB01C}" dt="2024-06-12T12:25:17.311" v="1426" actId="2696"/>
        <pc:sldMkLst>
          <pc:docMk/>
          <pc:sldMk cId="3854179739" sldId="779"/>
        </pc:sldMkLst>
      </pc:sldChg>
      <pc:sldChg chg="del">
        <pc:chgData name="Maggauer Klara" userId="c0883f6d-6c37-4fe2-9905-f1467ac44833" providerId="ADAL" clId="{72D68EF2-3E42-43E4-9974-9CE28D5EB01C}" dt="2024-06-12T12:25:52.508" v="1430" actId="2696"/>
        <pc:sldMkLst>
          <pc:docMk/>
          <pc:sldMk cId="784112303" sldId="780"/>
        </pc:sldMkLst>
      </pc:sldChg>
      <pc:sldChg chg="del">
        <pc:chgData name="Maggauer Klara" userId="c0883f6d-6c37-4fe2-9905-f1467ac44833" providerId="ADAL" clId="{72D68EF2-3E42-43E4-9974-9CE28D5EB01C}" dt="2024-06-12T12:27:36.695" v="1447" actId="2696"/>
        <pc:sldMkLst>
          <pc:docMk/>
          <pc:sldMk cId="720774261" sldId="781"/>
        </pc:sldMkLst>
      </pc:sldChg>
      <pc:sldChg chg="del">
        <pc:chgData name="Maggauer Klara" userId="c0883f6d-6c37-4fe2-9905-f1467ac44833" providerId="ADAL" clId="{72D68EF2-3E42-43E4-9974-9CE28D5EB01C}" dt="2024-06-12T12:37:37.636" v="1721" actId="18676"/>
        <pc:sldMkLst>
          <pc:docMk/>
          <pc:sldMk cId="4072693960" sldId="782"/>
        </pc:sldMkLst>
      </pc:sldChg>
      <pc:sldChg chg="del">
        <pc:chgData name="Maggauer Klara" userId="c0883f6d-6c37-4fe2-9905-f1467ac44833" providerId="ADAL" clId="{72D68EF2-3E42-43E4-9974-9CE28D5EB01C}" dt="2024-06-12T12:37:22.710" v="1719" actId="2696"/>
        <pc:sldMkLst>
          <pc:docMk/>
          <pc:sldMk cId="1662941091" sldId="783"/>
        </pc:sldMkLst>
      </pc:sldChg>
      <pc:sldChg chg="del">
        <pc:chgData name="Maggauer Klara" userId="c0883f6d-6c37-4fe2-9905-f1467ac44833" providerId="ADAL" clId="{72D68EF2-3E42-43E4-9974-9CE28D5EB01C}" dt="2024-06-12T11:50:00.129" v="756" actId="2696"/>
        <pc:sldMkLst>
          <pc:docMk/>
          <pc:sldMk cId="547763838" sldId="785"/>
        </pc:sldMkLst>
      </pc:sldChg>
      <pc:sldChg chg="del">
        <pc:chgData name="Maggauer Klara" userId="c0883f6d-6c37-4fe2-9905-f1467ac44833" providerId="ADAL" clId="{72D68EF2-3E42-43E4-9974-9CE28D5EB01C}" dt="2024-06-12T11:50:00.129" v="756" actId="2696"/>
        <pc:sldMkLst>
          <pc:docMk/>
          <pc:sldMk cId="231588027" sldId="786"/>
        </pc:sldMkLst>
      </pc:sldChg>
      <pc:sldChg chg="del">
        <pc:chgData name="Maggauer Klara" userId="c0883f6d-6c37-4fe2-9905-f1467ac44833" providerId="ADAL" clId="{72D68EF2-3E42-43E4-9974-9CE28D5EB01C}" dt="2024-06-12T11:50:00.129" v="756" actId="2696"/>
        <pc:sldMkLst>
          <pc:docMk/>
          <pc:sldMk cId="4065836130" sldId="787"/>
        </pc:sldMkLst>
      </pc:sldChg>
      <pc:sldChg chg="del">
        <pc:chgData name="Maggauer Klara" userId="c0883f6d-6c37-4fe2-9905-f1467ac44833" providerId="ADAL" clId="{72D68EF2-3E42-43E4-9974-9CE28D5EB01C}" dt="2024-06-12T11:50:00.129" v="756" actId="2696"/>
        <pc:sldMkLst>
          <pc:docMk/>
          <pc:sldMk cId="4175873742" sldId="788"/>
        </pc:sldMkLst>
      </pc:sldChg>
      <pc:sldChg chg="del">
        <pc:chgData name="Maggauer Klara" userId="c0883f6d-6c37-4fe2-9905-f1467ac44833" providerId="ADAL" clId="{72D68EF2-3E42-43E4-9974-9CE28D5EB01C}" dt="2024-06-12T11:50:00.129" v="756" actId="2696"/>
        <pc:sldMkLst>
          <pc:docMk/>
          <pc:sldMk cId="3602399482" sldId="789"/>
        </pc:sldMkLst>
      </pc:sldChg>
      <pc:sldChg chg="del">
        <pc:chgData name="Maggauer Klara" userId="c0883f6d-6c37-4fe2-9905-f1467ac44833" providerId="ADAL" clId="{72D68EF2-3E42-43E4-9974-9CE28D5EB01C}" dt="2024-06-12T11:50:00.129" v="756" actId="2696"/>
        <pc:sldMkLst>
          <pc:docMk/>
          <pc:sldMk cId="186436021" sldId="790"/>
        </pc:sldMkLst>
      </pc:sldChg>
      <pc:sldChg chg="del">
        <pc:chgData name="Maggauer Klara" userId="c0883f6d-6c37-4fe2-9905-f1467ac44833" providerId="ADAL" clId="{72D68EF2-3E42-43E4-9974-9CE28D5EB01C}" dt="2024-06-12T11:50:00.129" v="756" actId="2696"/>
        <pc:sldMkLst>
          <pc:docMk/>
          <pc:sldMk cId="1550651320" sldId="791"/>
        </pc:sldMkLst>
      </pc:sldChg>
      <pc:sldChg chg="del">
        <pc:chgData name="Maggauer Klara" userId="c0883f6d-6c37-4fe2-9905-f1467ac44833" providerId="ADAL" clId="{72D68EF2-3E42-43E4-9974-9CE28D5EB01C}" dt="2024-06-12T11:50:00.129" v="756" actId="2696"/>
        <pc:sldMkLst>
          <pc:docMk/>
          <pc:sldMk cId="225596992" sldId="792"/>
        </pc:sldMkLst>
      </pc:sldChg>
      <pc:sldChg chg="del">
        <pc:chgData name="Maggauer Klara" userId="c0883f6d-6c37-4fe2-9905-f1467ac44833" providerId="ADAL" clId="{72D68EF2-3E42-43E4-9974-9CE28D5EB01C}" dt="2024-06-12T11:50:00.129" v="756" actId="2696"/>
        <pc:sldMkLst>
          <pc:docMk/>
          <pc:sldMk cId="2206973732" sldId="793"/>
        </pc:sldMkLst>
      </pc:sldChg>
      <pc:sldChg chg="del">
        <pc:chgData name="Maggauer Klara" userId="c0883f6d-6c37-4fe2-9905-f1467ac44833" providerId="ADAL" clId="{72D68EF2-3E42-43E4-9974-9CE28D5EB01C}" dt="2024-06-12T11:50:00.129" v="756" actId="2696"/>
        <pc:sldMkLst>
          <pc:docMk/>
          <pc:sldMk cId="1422748163" sldId="794"/>
        </pc:sldMkLst>
      </pc:sldChg>
      <pc:sldChg chg="del">
        <pc:chgData name="Maggauer Klara" userId="c0883f6d-6c37-4fe2-9905-f1467ac44833" providerId="ADAL" clId="{72D68EF2-3E42-43E4-9974-9CE28D5EB01C}" dt="2024-06-12T11:49:47.271" v="755" actId="2696"/>
        <pc:sldMkLst>
          <pc:docMk/>
          <pc:sldMk cId="3417359919" sldId="795"/>
        </pc:sldMkLst>
      </pc:sldChg>
      <pc:sldChg chg="del">
        <pc:chgData name="Maggauer Klara" userId="c0883f6d-6c37-4fe2-9905-f1467ac44833" providerId="ADAL" clId="{72D68EF2-3E42-43E4-9974-9CE28D5EB01C}" dt="2024-06-12T11:50:00.129" v="756" actId="2696"/>
        <pc:sldMkLst>
          <pc:docMk/>
          <pc:sldMk cId="1431467655" sldId="796"/>
        </pc:sldMkLst>
      </pc:sldChg>
      <pc:sldChg chg="del">
        <pc:chgData name="Maggauer Klara" userId="c0883f6d-6c37-4fe2-9905-f1467ac44833" providerId="ADAL" clId="{72D68EF2-3E42-43E4-9974-9CE28D5EB01C}" dt="2024-06-12T11:50:00.129" v="756" actId="2696"/>
        <pc:sldMkLst>
          <pc:docMk/>
          <pc:sldMk cId="1638192853" sldId="797"/>
        </pc:sldMkLst>
      </pc:sldChg>
      <pc:sldChg chg="del">
        <pc:chgData name="Maggauer Klara" userId="c0883f6d-6c37-4fe2-9905-f1467ac44833" providerId="ADAL" clId="{72D68EF2-3E42-43E4-9974-9CE28D5EB01C}" dt="2024-06-12T11:50:00.129" v="756" actId="2696"/>
        <pc:sldMkLst>
          <pc:docMk/>
          <pc:sldMk cId="3628079603" sldId="800"/>
        </pc:sldMkLst>
      </pc:sldChg>
      <pc:sldChg chg="del">
        <pc:chgData name="Maggauer Klara" userId="c0883f6d-6c37-4fe2-9905-f1467ac44833" providerId="ADAL" clId="{72D68EF2-3E42-43E4-9974-9CE28D5EB01C}" dt="2024-06-12T11:50:00.129" v="756" actId="2696"/>
        <pc:sldMkLst>
          <pc:docMk/>
          <pc:sldMk cId="160896703" sldId="801"/>
        </pc:sldMkLst>
      </pc:sldChg>
      <pc:sldChg chg="del">
        <pc:chgData name="Maggauer Klara" userId="c0883f6d-6c37-4fe2-9905-f1467ac44833" providerId="ADAL" clId="{72D68EF2-3E42-43E4-9974-9CE28D5EB01C}" dt="2024-06-12T11:50:00.129" v="756" actId="2696"/>
        <pc:sldMkLst>
          <pc:docMk/>
          <pc:sldMk cId="1122938474" sldId="802"/>
        </pc:sldMkLst>
      </pc:sldChg>
      <pc:sldChg chg="del">
        <pc:chgData name="Maggauer Klara" userId="c0883f6d-6c37-4fe2-9905-f1467ac44833" providerId="ADAL" clId="{72D68EF2-3E42-43E4-9974-9CE28D5EB01C}" dt="2024-06-12T12:27:23.319" v="1443" actId="2696"/>
        <pc:sldMkLst>
          <pc:docMk/>
          <pc:sldMk cId="1743651096" sldId="803"/>
        </pc:sldMkLst>
      </pc:sldChg>
      <pc:sldChg chg="del">
        <pc:chgData name="Maggauer Klara" userId="c0883f6d-6c37-4fe2-9905-f1467ac44833" providerId="ADAL" clId="{72D68EF2-3E42-43E4-9974-9CE28D5EB01C}" dt="2024-06-12T12:37:37.636" v="1721" actId="18676"/>
        <pc:sldMkLst>
          <pc:docMk/>
          <pc:sldMk cId="4131427320" sldId="804"/>
        </pc:sldMkLst>
      </pc:sldChg>
      <pc:sldChg chg="del mod modShow">
        <pc:chgData name="Maggauer Klara" userId="c0883f6d-6c37-4fe2-9905-f1467ac44833" providerId="ADAL" clId="{72D68EF2-3E42-43E4-9974-9CE28D5EB01C}" dt="2024-06-13T08:12:25.393" v="2145" actId="2696"/>
        <pc:sldMkLst>
          <pc:docMk/>
          <pc:sldMk cId="951719230" sldId="805"/>
        </pc:sldMkLst>
      </pc:sldChg>
      <pc:sldChg chg="del">
        <pc:chgData name="Maggauer Klara" userId="c0883f6d-6c37-4fe2-9905-f1467ac44833" providerId="ADAL" clId="{72D68EF2-3E42-43E4-9974-9CE28D5EB01C}" dt="2024-06-12T11:50:00.129" v="756" actId="2696"/>
        <pc:sldMkLst>
          <pc:docMk/>
          <pc:sldMk cId="189560783" sldId="806"/>
        </pc:sldMkLst>
      </pc:sldChg>
      <pc:sldChg chg="del">
        <pc:chgData name="Maggauer Klara" userId="c0883f6d-6c37-4fe2-9905-f1467ac44833" providerId="ADAL" clId="{72D68EF2-3E42-43E4-9974-9CE28D5EB01C}" dt="2024-06-12T11:50:00.129" v="756" actId="2696"/>
        <pc:sldMkLst>
          <pc:docMk/>
          <pc:sldMk cId="3454338915" sldId="807"/>
        </pc:sldMkLst>
      </pc:sldChg>
      <pc:sldChg chg="del">
        <pc:chgData name="Maggauer Klara" userId="c0883f6d-6c37-4fe2-9905-f1467ac44833" providerId="ADAL" clId="{72D68EF2-3E42-43E4-9974-9CE28D5EB01C}" dt="2024-06-12T11:50:00.129" v="756" actId="2696"/>
        <pc:sldMkLst>
          <pc:docMk/>
          <pc:sldMk cId="616887231" sldId="808"/>
        </pc:sldMkLst>
      </pc:sldChg>
      <pc:sldChg chg="del mod ord modShow">
        <pc:chgData name="Maggauer Klara" userId="c0883f6d-6c37-4fe2-9905-f1467ac44833" providerId="ADAL" clId="{72D68EF2-3E42-43E4-9974-9CE28D5EB01C}" dt="2024-06-13T08:12:25.393" v="2145" actId="2696"/>
        <pc:sldMkLst>
          <pc:docMk/>
          <pc:sldMk cId="961228052" sldId="809"/>
        </pc:sldMkLst>
      </pc:sldChg>
      <pc:sldChg chg="del mod ord modShow">
        <pc:chgData name="Maggauer Klara" userId="c0883f6d-6c37-4fe2-9905-f1467ac44833" providerId="ADAL" clId="{72D68EF2-3E42-43E4-9974-9CE28D5EB01C}" dt="2024-06-13T08:12:25.393" v="2145" actId="2696"/>
        <pc:sldMkLst>
          <pc:docMk/>
          <pc:sldMk cId="4274233609" sldId="810"/>
        </pc:sldMkLst>
      </pc:sldChg>
      <pc:sldChg chg="del mod ord modShow">
        <pc:chgData name="Maggauer Klara" userId="c0883f6d-6c37-4fe2-9905-f1467ac44833" providerId="ADAL" clId="{72D68EF2-3E42-43E4-9974-9CE28D5EB01C}" dt="2024-06-13T08:12:25.393" v="2145" actId="2696"/>
        <pc:sldMkLst>
          <pc:docMk/>
          <pc:sldMk cId="1905792419" sldId="811"/>
        </pc:sldMkLst>
      </pc:sldChg>
      <pc:sldChg chg="del">
        <pc:chgData name="Maggauer Klara" userId="c0883f6d-6c37-4fe2-9905-f1467ac44833" providerId="ADAL" clId="{72D68EF2-3E42-43E4-9974-9CE28D5EB01C}" dt="2024-06-12T12:25:52.508" v="1430" actId="2696"/>
        <pc:sldMkLst>
          <pc:docMk/>
          <pc:sldMk cId="105995901" sldId="812"/>
        </pc:sldMkLst>
      </pc:sldChg>
      <pc:sldChg chg="del">
        <pc:chgData name="Maggauer Klara" userId="c0883f6d-6c37-4fe2-9905-f1467ac44833" providerId="ADAL" clId="{72D68EF2-3E42-43E4-9974-9CE28D5EB01C}" dt="2024-06-12T12:25:52.508" v="1430" actId="2696"/>
        <pc:sldMkLst>
          <pc:docMk/>
          <pc:sldMk cId="1041912448" sldId="813"/>
        </pc:sldMkLst>
      </pc:sldChg>
      <pc:sldChg chg="del">
        <pc:chgData name="Maggauer Klara" userId="c0883f6d-6c37-4fe2-9905-f1467ac44833" providerId="ADAL" clId="{72D68EF2-3E42-43E4-9974-9CE28D5EB01C}" dt="2024-06-12T12:25:52.508" v="1430" actId="2696"/>
        <pc:sldMkLst>
          <pc:docMk/>
          <pc:sldMk cId="308706206" sldId="814"/>
        </pc:sldMkLst>
      </pc:sldChg>
      <pc:sldChg chg="del">
        <pc:chgData name="Maggauer Klara" userId="c0883f6d-6c37-4fe2-9905-f1467ac44833" providerId="ADAL" clId="{72D68EF2-3E42-43E4-9974-9CE28D5EB01C}" dt="2024-06-12T12:25:52.508" v="1430" actId="2696"/>
        <pc:sldMkLst>
          <pc:docMk/>
          <pc:sldMk cId="3707333190" sldId="815"/>
        </pc:sldMkLst>
      </pc:sldChg>
      <pc:sldChg chg="del">
        <pc:chgData name="Maggauer Klara" userId="c0883f6d-6c37-4fe2-9905-f1467ac44833" providerId="ADAL" clId="{72D68EF2-3E42-43E4-9974-9CE28D5EB01C}" dt="2024-06-12T12:25:52.508" v="1430" actId="2696"/>
        <pc:sldMkLst>
          <pc:docMk/>
          <pc:sldMk cId="198289729" sldId="816"/>
        </pc:sldMkLst>
      </pc:sldChg>
      <pc:sldChg chg="del">
        <pc:chgData name="Maggauer Klara" userId="c0883f6d-6c37-4fe2-9905-f1467ac44833" providerId="ADAL" clId="{72D68EF2-3E42-43E4-9974-9CE28D5EB01C}" dt="2024-06-12T12:25:52.508" v="1430" actId="2696"/>
        <pc:sldMkLst>
          <pc:docMk/>
          <pc:sldMk cId="2751463340" sldId="817"/>
        </pc:sldMkLst>
      </pc:sldChg>
      <pc:sldChg chg="del">
        <pc:chgData name="Maggauer Klara" userId="c0883f6d-6c37-4fe2-9905-f1467ac44833" providerId="ADAL" clId="{72D68EF2-3E42-43E4-9974-9CE28D5EB01C}" dt="2024-06-12T12:27:23.319" v="1443" actId="2696"/>
        <pc:sldMkLst>
          <pc:docMk/>
          <pc:sldMk cId="2253317685" sldId="818"/>
        </pc:sldMkLst>
      </pc:sldChg>
      <pc:sldChg chg="del">
        <pc:chgData name="Maggauer Klara" userId="c0883f6d-6c37-4fe2-9905-f1467ac44833" providerId="ADAL" clId="{72D68EF2-3E42-43E4-9974-9CE28D5EB01C}" dt="2024-06-12T11:49:39.460" v="754" actId="2696"/>
        <pc:sldMkLst>
          <pc:docMk/>
          <pc:sldMk cId="2729686003" sldId="819"/>
        </pc:sldMkLst>
      </pc:sldChg>
      <pc:sldChg chg="del">
        <pc:chgData name="Maggauer Klara" userId="c0883f6d-6c37-4fe2-9905-f1467ac44833" providerId="ADAL" clId="{72D68EF2-3E42-43E4-9974-9CE28D5EB01C}" dt="2024-06-12T11:49:39.460" v="754" actId="2696"/>
        <pc:sldMkLst>
          <pc:docMk/>
          <pc:sldMk cId="1975572196" sldId="835"/>
        </pc:sldMkLst>
      </pc:sldChg>
      <pc:sldChg chg="del">
        <pc:chgData name="Maggauer Klara" userId="c0883f6d-6c37-4fe2-9905-f1467ac44833" providerId="ADAL" clId="{72D68EF2-3E42-43E4-9974-9CE28D5EB01C}" dt="2024-06-12T12:25:17.311" v="1426" actId="2696"/>
        <pc:sldMkLst>
          <pc:docMk/>
          <pc:sldMk cId="3696156469" sldId="840"/>
        </pc:sldMkLst>
      </pc:sldChg>
      <pc:sldChg chg="del">
        <pc:chgData name="Maggauer Klara" userId="c0883f6d-6c37-4fe2-9905-f1467ac44833" providerId="ADAL" clId="{72D68EF2-3E42-43E4-9974-9CE28D5EB01C}" dt="2024-06-12T11:49:39.460" v="754" actId="2696"/>
        <pc:sldMkLst>
          <pc:docMk/>
          <pc:sldMk cId="3528716712" sldId="1372"/>
        </pc:sldMkLst>
      </pc:sldChg>
      <pc:sldChg chg="del">
        <pc:chgData name="Maggauer Klara" userId="c0883f6d-6c37-4fe2-9905-f1467ac44833" providerId="ADAL" clId="{72D68EF2-3E42-43E4-9974-9CE28D5EB01C}" dt="2024-06-12T11:49:39.460" v="754" actId="2696"/>
        <pc:sldMkLst>
          <pc:docMk/>
          <pc:sldMk cId="1889705867" sldId="1374"/>
        </pc:sldMkLst>
      </pc:sldChg>
      <pc:sldChg chg="del">
        <pc:chgData name="Maggauer Klara" userId="c0883f6d-6c37-4fe2-9905-f1467ac44833" providerId="ADAL" clId="{72D68EF2-3E42-43E4-9974-9CE28D5EB01C}" dt="2024-06-12T12:25:17.311" v="1426" actId="2696"/>
        <pc:sldMkLst>
          <pc:docMk/>
          <pc:sldMk cId="1905898778" sldId="1384"/>
        </pc:sldMkLst>
      </pc:sldChg>
      <pc:sldChg chg="del">
        <pc:chgData name="Maggauer Klara" userId="c0883f6d-6c37-4fe2-9905-f1467ac44833" providerId="ADAL" clId="{72D68EF2-3E42-43E4-9974-9CE28D5EB01C}" dt="2024-06-12T12:25:17.311" v="1426" actId="2696"/>
        <pc:sldMkLst>
          <pc:docMk/>
          <pc:sldMk cId="2292946492" sldId="1385"/>
        </pc:sldMkLst>
      </pc:sldChg>
      <pc:sldChg chg="del">
        <pc:chgData name="Maggauer Klara" userId="c0883f6d-6c37-4fe2-9905-f1467ac44833" providerId="ADAL" clId="{72D68EF2-3E42-43E4-9974-9CE28D5EB01C}" dt="2024-06-12T12:25:17.311" v="1426" actId="2696"/>
        <pc:sldMkLst>
          <pc:docMk/>
          <pc:sldMk cId="2205312912" sldId="1386"/>
        </pc:sldMkLst>
      </pc:sldChg>
      <pc:sldChg chg="del">
        <pc:chgData name="Maggauer Klara" userId="c0883f6d-6c37-4fe2-9905-f1467ac44833" providerId="ADAL" clId="{72D68EF2-3E42-43E4-9974-9CE28D5EB01C}" dt="2024-06-12T12:25:17.311" v="1426" actId="2696"/>
        <pc:sldMkLst>
          <pc:docMk/>
          <pc:sldMk cId="821211275" sldId="1390"/>
        </pc:sldMkLst>
      </pc:sldChg>
      <pc:sldChg chg="del">
        <pc:chgData name="Maggauer Klara" userId="c0883f6d-6c37-4fe2-9905-f1467ac44833" providerId="ADAL" clId="{72D68EF2-3E42-43E4-9974-9CE28D5EB01C}" dt="2024-06-12T11:49:39.460" v="754" actId="2696"/>
        <pc:sldMkLst>
          <pc:docMk/>
          <pc:sldMk cId="1115012011" sldId="1394"/>
        </pc:sldMkLst>
      </pc:sldChg>
      <pc:sldChg chg="del">
        <pc:chgData name="Maggauer Klara" userId="c0883f6d-6c37-4fe2-9905-f1467ac44833" providerId="ADAL" clId="{72D68EF2-3E42-43E4-9974-9CE28D5EB01C}" dt="2024-06-12T11:49:39.460" v="754" actId="2696"/>
        <pc:sldMkLst>
          <pc:docMk/>
          <pc:sldMk cId="896407620" sldId="1395"/>
        </pc:sldMkLst>
      </pc:sldChg>
      <pc:sldChg chg="del">
        <pc:chgData name="Maggauer Klara" userId="c0883f6d-6c37-4fe2-9905-f1467ac44833" providerId="ADAL" clId="{72D68EF2-3E42-43E4-9974-9CE28D5EB01C}" dt="2024-06-12T11:49:39.460" v="754" actId="2696"/>
        <pc:sldMkLst>
          <pc:docMk/>
          <pc:sldMk cId="1066137272" sldId="1396"/>
        </pc:sldMkLst>
      </pc:sldChg>
      <pc:sldChg chg="del">
        <pc:chgData name="Maggauer Klara" userId="c0883f6d-6c37-4fe2-9905-f1467ac44833" providerId="ADAL" clId="{72D68EF2-3E42-43E4-9974-9CE28D5EB01C}" dt="2024-06-12T12:25:08.248" v="1425" actId="2696"/>
        <pc:sldMkLst>
          <pc:docMk/>
          <pc:sldMk cId="3036492184" sldId="1397"/>
        </pc:sldMkLst>
      </pc:sldChg>
      <pc:sldChg chg="del">
        <pc:chgData name="Maggauer Klara" userId="c0883f6d-6c37-4fe2-9905-f1467ac44833" providerId="ADAL" clId="{72D68EF2-3E42-43E4-9974-9CE28D5EB01C}" dt="2024-06-12T12:25:17.311" v="1426" actId="2696"/>
        <pc:sldMkLst>
          <pc:docMk/>
          <pc:sldMk cId="4290515325" sldId="1398"/>
        </pc:sldMkLst>
      </pc:sldChg>
      <pc:sldChg chg="del">
        <pc:chgData name="Maggauer Klara" userId="c0883f6d-6c37-4fe2-9905-f1467ac44833" providerId="ADAL" clId="{72D68EF2-3E42-43E4-9974-9CE28D5EB01C}" dt="2024-06-12T12:29:50.862" v="1511" actId="2696"/>
        <pc:sldMkLst>
          <pc:docMk/>
          <pc:sldMk cId="701573303" sldId="1399"/>
        </pc:sldMkLst>
      </pc:sldChg>
      <pc:sldChg chg="del mod modShow">
        <pc:chgData name="Maggauer Klara" userId="c0883f6d-6c37-4fe2-9905-f1467ac44833" providerId="ADAL" clId="{72D68EF2-3E42-43E4-9974-9CE28D5EB01C}" dt="2024-06-13T08:12:25.393" v="2145" actId="2696"/>
        <pc:sldMkLst>
          <pc:docMk/>
          <pc:sldMk cId="682139233" sldId="1400"/>
        </pc:sldMkLst>
      </pc:sldChg>
      <pc:sldChg chg="del mod modShow">
        <pc:chgData name="Maggauer Klara" userId="c0883f6d-6c37-4fe2-9905-f1467ac44833" providerId="ADAL" clId="{72D68EF2-3E42-43E4-9974-9CE28D5EB01C}" dt="2024-06-13T08:12:25.393" v="2145" actId="2696"/>
        <pc:sldMkLst>
          <pc:docMk/>
          <pc:sldMk cId="2228513556" sldId="1401"/>
        </pc:sldMkLst>
      </pc:sldChg>
      <pc:sldChg chg="del mod modShow">
        <pc:chgData name="Maggauer Klara" userId="c0883f6d-6c37-4fe2-9905-f1467ac44833" providerId="ADAL" clId="{72D68EF2-3E42-43E4-9974-9CE28D5EB01C}" dt="2024-06-13T08:12:25.393" v="2145" actId="2696"/>
        <pc:sldMkLst>
          <pc:docMk/>
          <pc:sldMk cId="3684941200" sldId="1402"/>
        </pc:sldMkLst>
      </pc:sldChg>
      <pc:sldChg chg="del">
        <pc:chgData name="Maggauer Klara" userId="c0883f6d-6c37-4fe2-9905-f1467ac44833" providerId="ADAL" clId="{72D68EF2-3E42-43E4-9974-9CE28D5EB01C}" dt="2024-06-12T12:53:53.955" v="2003" actId="2696"/>
        <pc:sldMkLst>
          <pc:docMk/>
          <pc:sldMk cId="2682288681" sldId="1403"/>
        </pc:sldMkLst>
      </pc:sldChg>
      <pc:sldChg chg="del">
        <pc:chgData name="Maggauer Klara" userId="c0883f6d-6c37-4fe2-9905-f1467ac44833" providerId="ADAL" clId="{72D68EF2-3E42-43E4-9974-9CE28D5EB01C}" dt="2024-06-12T12:53:53.955" v="2003" actId="2696"/>
        <pc:sldMkLst>
          <pc:docMk/>
          <pc:sldMk cId="148542036" sldId="1404"/>
        </pc:sldMkLst>
      </pc:sldChg>
      <pc:sldChg chg="del mod modShow">
        <pc:chgData name="Maggauer Klara" userId="c0883f6d-6c37-4fe2-9905-f1467ac44833" providerId="ADAL" clId="{72D68EF2-3E42-43E4-9974-9CE28D5EB01C}" dt="2024-06-13T08:12:25.393" v="2145" actId="2696"/>
        <pc:sldMkLst>
          <pc:docMk/>
          <pc:sldMk cId="3359977515" sldId="1405"/>
        </pc:sldMkLst>
      </pc:sldChg>
      <pc:sldChg chg="del mod modShow">
        <pc:chgData name="Maggauer Klara" userId="c0883f6d-6c37-4fe2-9905-f1467ac44833" providerId="ADAL" clId="{72D68EF2-3E42-43E4-9974-9CE28D5EB01C}" dt="2024-06-13T08:12:25.393" v="2145" actId="2696"/>
        <pc:sldMkLst>
          <pc:docMk/>
          <pc:sldMk cId="3504000827" sldId="1406"/>
        </pc:sldMkLst>
      </pc:sldChg>
      <pc:sldChg chg="del mod modShow">
        <pc:chgData name="Maggauer Klara" userId="c0883f6d-6c37-4fe2-9905-f1467ac44833" providerId="ADAL" clId="{72D68EF2-3E42-43E4-9974-9CE28D5EB01C}" dt="2024-06-13T08:12:25.393" v="2145" actId="2696"/>
        <pc:sldMkLst>
          <pc:docMk/>
          <pc:sldMk cId="3563723056" sldId="1407"/>
        </pc:sldMkLst>
      </pc:sldChg>
      <pc:sldChg chg="del">
        <pc:chgData name="Maggauer Klara" userId="c0883f6d-6c37-4fe2-9905-f1467ac44833" providerId="ADAL" clId="{72D68EF2-3E42-43E4-9974-9CE28D5EB01C}" dt="2024-06-12T12:53:58.072" v="2004" actId="2696"/>
        <pc:sldMkLst>
          <pc:docMk/>
          <pc:sldMk cId="1451052667" sldId="1408"/>
        </pc:sldMkLst>
      </pc:sldChg>
      <pc:sldChg chg="addSp delSp modSp del mod modShow">
        <pc:chgData name="Maggauer Klara" userId="c0883f6d-6c37-4fe2-9905-f1467ac44833" providerId="ADAL" clId="{72D68EF2-3E42-43E4-9974-9CE28D5EB01C}" dt="2024-06-13T08:12:25.393" v="2145" actId="2696"/>
        <pc:sldMkLst>
          <pc:docMk/>
          <pc:sldMk cId="3318625549" sldId="1409"/>
        </pc:sldMkLst>
        <pc:graphicFrameChg chg="add del modGraphic">
          <ac:chgData name="Maggauer Klara" userId="c0883f6d-6c37-4fe2-9905-f1467ac44833" providerId="ADAL" clId="{72D68EF2-3E42-43E4-9974-9CE28D5EB01C}" dt="2024-06-12T12:37:49.587" v="1723" actId="478"/>
          <ac:graphicFrameMkLst>
            <pc:docMk/>
            <pc:sldMk cId="3318625549" sldId="1409"/>
            <ac:graphicFrameMk id="6" creationId="{5837ED04-93FF-D6AE-DB51-FDE1CBC6FB08}"/>
          </ac:graphicFrameMkLst>
        </pc:graphicFrameChg>
      </pc:sldChg>
      <pc:sldChg chg="del mod modShow">
        <pc:chgData name="Maggauer Klara" userId="c0883f6d-6c37-4fe2-9905-f1467ac44833" providerId="ADAL" clId="{72D68EF2-3E42-43E4-9974-9CE28D5EB01C}" dt="2024-06-13T08:12:25.393" v="2145" actId="2696"/>
        <pc:sldMkLst>
          <pc:docMk/>
          <pc:sldMk cId="3862719692" sldId="1410"/>
        </pc:sldMkLst>
      </pc:sldChg>
      <pc:sldChg chg="del">
        <pc:chgData name="Maggauer Klara" userId="c0883f6d-6c37-4fe2-9905-f1467ac44833" providerId="ADAL" clId="{72D68EF2-3E42-43E4-9974-9CE28D5EB01C}" dt="2024-06-12T12:54:01.653" v="2005" actId="2696"/>
        <pc:sldMkLst>
          <pc:docMk/>
          <pc:sldMk cId="715328237" sldId="1411"/>
        </pc:sldMkLst>
      </pc:sldChg>
      <pc:sldChg chg="del mod modShow">
        <pc:chgData name="Maggauer Klara" userId="c0883f6d-6c37-4fe2-9905-f1467ac44833" providerId="ADAL" clId="{72D68EF2-3E42-43E4-9974-9CE28D5EB01C}" dt="2024-06-13T08:12:25.393" v="2145" actId="2696"/>
        <pc:sldMkLst>
          <pc:docMk/>
          <pc:sldMk cId="2497461588" sldId="1412"/>
        </pc:sldMkLst>
      </pc:sldChg>
      <pc:sldChg chg="del">
        <pc:chgData name="Maggauer Klara" userId="c0883f6d-6c37-4fe2-9905-f1467ac44833" providerId="ADAL" clId="{72D68EF2-3E42-43E4-9974-9CE28D5EB01C}" dt="2024-06-12T11:49:39.460" v="754" actId="2696"/>
        <pc:sldMkLst>
          <pc:docMk/>
          <pc:sldMk cId="3224789288" sldId="1413"/>
        </pc:sldMkLst>
      </pc:sldChg>
      <pc:sldChg chg="del">
        <pc:chgData name="Maggauer Klara" userId="c0883f6d-6c37-4fe2-9905-f1467ac44833" providerId="ADAL" clId="{72D68EF2-3E42-43E4-9974-9CE28D5EB01C}" dt="2024-06-12T11:49:47.271" v="755" actId="2696"/>
        <pc:sldMkLst>
          <pc:docMk/>
          <pc:sldMk cId="76003378" sldId="1414"/>
        </pc:sldMkLst>
      </pc:sldChg>
      <pc:sldChg chg="del">
        <pc:chgData name="Maggauer Klara" userId="c0883f6d-6c37-4fe2-9905-f1467ac44833" providerId="ADAL" clId="{72D68EF2-3E42-43E4-9974-9CE28D5EB01C}" dt="2024-06-12T11:49:39.460" v="754" actId="2696"/>
        <pc:sldMkLst>
          <pc:docMk/>
          <pc:sldMk cId="1765508803" sldId="1416"/>
        </pc:sldMkLst>
      </pc:sldChg>
      <pc:sldChg chg="del modNotes">
        <pc:chgData name="Maggauer Klara" userId="c0883f6d-6c37-4fe2-9905-f1467ac44833" providerId="ADAL" clId="{72D68EF2-3E42-43E4-9974-9CE28D5EB01C}" dt="2024-06-12T11:49:39.460" v="754" actId="2696"/>
        <pc:sldMkLst>
          <pc:docMk/>
          <pc:sldMk cId="648643847" sldId="1417"/>
        </pc:sldMkLst>
      </pc:sldChg>
      <pc:sldChg chg="del">
        <pc:chgData name="Maggauer Klara" userId="c0883f6d-6c37-4fe2-9905-f1467ac44833" providerId="ADAL" clId="{72D68EF2-3E42-43E4-9974-9CE28D5EB01C}" dt="2024-06-12T11:49:39.460" v="754" actId="2696"/>
        <pc:sldMkLst>
          <pc:docMk/>
          <pc:sldMk cId="902869655" sldId="1418"/>
        </pc:sldMkLst>
      </pc:sldChg>
      <pc:sldChg chg="del">
        <pc:chgData name="Maggauer Klara" userId="c0883f6d-6c37-4fe2-9905-f1467ac44833" providerId="ADAL" clId="{72D68EF2-3E42-43E4-9974-9CE28D5EB01C}" dt="2024-06-12T12:37:11.129" v="1716" actId="2696"/>
        <pc:sldMkLst>
          <pc:docMk/>
          <pc:sldMk cId="659566183" sldId="1419"/>
        </pc:sldMkLst>
      </pc:sldChg>
      <pc:sldChg chg="modSp new mod ord modAnim">
        <pc:chgData name="Maggauer Klara" userId="c0883f6d-6c37-4fe2-9905-f1467ac44833" providerId="ADAL" clId="{72D68EF2-3E42-43E4-9974-9CE28D5EB01C}" dt="2024-06-13T08:16:23.130" v="2182" actId="27636"/>
        <pc:sldMkLst>
          <pc:docMk/>
          <pc:sldMk cId="292648061" sldId="1420"/>
        </pc:sldMkLst>
        <pc:spChg chg="mod">
          <ac:chgData name="Maggauer Klara" userId="c0883f6d-6c37-4fe2-9905-f1467ac44833" providerId="ADAL" clId="{72D68EF2-3E42-43E4-9974-9CE28D5EB01C}" dt="2024-06-12T13:21:50.312" v="2144" actId="20577"/>
          <ac:spMkLst>
            <pc:docMk/>
            <pc:sldMk cId="292648061" sldId="1420"/>
            <ac:spMk id="2" creationId="{C652011F-A507-5D82-BB13-5607C0B2DDA0}"/>
          </ac:spMkLst>
        </pc:spChg>
        <pc:spChg chg="mod">
          <ac:chgData name="Maggauer Klara" userId="c0883f6d-6c37-4fe2-9905-f1467ac44833" providerId="ADAL" clId="{72D68EF2-3E42-43E4-9974-9CE28D5EB01C}" dt="2024-06-13T08:16:23.130" v="2182" actId="27636"/>
          <ac:spMkLst>
            <pc:docMk/>
            <pc:sldMk cId="292648061" sldId="1420"/>
            <ac:spMk id="3" creationId="{4B6B754D-0112-D836-90C9-B7E21DB80297}"/>
          </ac:spMkLst>
        </pc:spChg>
      </pc:sldChg>
      <pc:sldChg chg="new del">
        <pc:chgData name="Maggauer Klara" userId="c0883f6d-6c37-4fe2-9905-f1467ac44833" providerId="ADAL" clId="{72D68EF2-3E42-43E4-9974-9CE28D5EB01C}" dt="2024-06-12T11:48:55.299" v="753" actId="2696"/>
        <pc:sldMkLst>
          <pc:docMk/>
          <pc:sldMk cId="2833471417" sldId="1420"/>
        </pc:sldMkLst>
      </pc:sldChg>
      <pc:sldChg chg="modSp new del mod">
        <pc:chgData name="Maggauer Klara" userId="c0883f6d-6c37-4fe2-9905-f1467ac44833" providerId="ADAL" clId="{72D68EF2-3E42-43E4-9974-9CE28D5EB01C}" dt="2024-06-12T11:48:55.299" v="753" actId="2696"/>
        <pc:sldMkLst>
          <pc:docMk/>
          <pc:sldMk cId="535040658" sldId="1421"/>
        </pc:sldMkLst>
        <pc:spChg chg="mod">
          <ac:chgData name="Maggauer Klara" userId="c0883f6d-6c37-4fe2-9905-f1467ac44833" providerId="ADAL" clId="{72D68EF2-3E42-43E4-9974-9CE28D5EB01C}" dt="2024-06-12T11:46:04.342" v="651" actId="1076"/>
          <ac:spMkLst>
            <pc:docMk/>
            <pc:sldMk cId="535040658" sldId="1421"/>
            <ac:spMk id="3" creationId="{FDECFE45-D332-10C0-0B4C-F93448F7B991}"/>
          </ac:spMkLst>
        </pc:spChg>
      </pc:sldChg>
      <pc:sldChg chg="modSp new del mod">
        <pc:chgData name="Maggauer Klara" userId="c0883f6d-6c37-4fe2-9905-f1467ac44833" providerId="ADAL" clId="{72D68EF2-3E42-43E4-9974-9CE28D5EB01C}" dt="2024-06-12T12:23:59.873" v="1420" actId="2696"/>
        <pc:sldMkLst>
          <pc:docMk/>
          <pc:sldMk cId="3100171693" sldId="1421"/>
        </pc:sldMkLst>
        <pc:spChg chg="mod">
          <ac:chgData name="Maggauer Klara" userId="c0883f6d-6c37-4fe2-9905-f1467ac44833" providerId="ADAL" clId="{72D68EF2-3E42-43E4-9974-9CE28D5EB01C}" dt="2024-06-12T11:54:07.089" v="812" actId="20577"/>
          <ac:spMkLst>
            <pc:docMk/>
            <pc:sldMk cId="3100171693" sldId="1421"/>
            <ac:spMk id="2" creationId="{2D94279A-F4F0-190B-E515-BB6FBC5A3615}"/>
          </ac:spMkLst>
        </pc:spChg>
      </pc:sldChg>
      <pc:sldChg chg="modSp add mod ord modAnim modShow">
        <pc:chgData name="Maggauer Klara" userId="c0883f6d-6c37-4fe2-9905-f1467ac44833" providerId="ADAL" clId="{72D68EF2-3E42-43E4-9974-9CE28D5EB01C}" dt="2024-06-13T08:20:12.441" v="2214" actId="255"/>
        <pc:sldMkLst>
          <pc:docMk/>
          <pc:sldMk cId="3654740277" sldId="1422"/>
        </pc:sldMkLst>
        <pc:spChg chg="mod">
          <ac:chgData name="Maggauer Klara" userId="c0883f6d-6c37-4fe2-9905-f1467ac44833" providerId="ADAL" clId="{72D68EF2-3E42-43E4-9974-9CE28D5EB01C}" dt="2024-06-12T12:02:40.625" v="898" actId="20577"/>
          <ac:spMkLst>
            <pc:docMk/>
            <pc:sldMk cId="3654740277" sldId="1422"/>
            <ac:spMk id="2" creationId="{5CA13989-8B6F-5AC3-4B9C-F3B4085C2091}"/>
          </ac:spMkLst>
        </pc:spChg>
        <pc:spChg chg="mod">
          <ac:chgData name="Maggauer Klara" userId="c0883f6d-6c37-4fe2-9905-f1467ac44833" providerId="ADAL" clId="{72D68EF2-3E42-43E4-9974-9CE28D5EB01C}" dt="2024-06-13T08:20:12.441" v="2214" actId="255"/>
          <ac:spMkLst>
            <pc:docMk/>
            <pc:sldMk cId="3654740277" sldId="1422"/>
            <ac:spMk id="3" creationId="{C5EDF4A8-B208-376B-7E9B-D7E50B43589B}"/>
          </ac:spMkLst>
        </pc:spChg>
      </pc:sldChg>
      <pc:sldChg chg="modSp add del mod">
        <pc:chgData name="Maggauer Klara" userId="c0883f6d-6c37-4fe2-9905-f1467ac44833" providerId="ADAL" clId="{72D68EF2-3E42-43E4-9974-9CE28D5EB01C}" dt="2024-06-12T12:56:22.178" v="2041" actId="2696"/>
        <pc:sldMkLst>
          <pc:docMk/>
          <pc:sldMk cId="250520981" sldId="1423"/>
        </pc:sldMkLst>
        <pc:spChg chg="mod">
          <ac:chgData name="Maggauer Klara" userId="c0883f6d-6c37-4fe2-9905-f1467ac44833" providerId="ADAL" clId="{72D68EF2-3E42-43E4-9974-9CE28D5EB01C}" dt="2024-06-12T12:54:49.068" v="2019" actId="2711"/>
          <ac:spMkLst>
            <pc:docMk/>
            <pc:sldMk cId="250520981" sldId="1423"/>
            <ac:spMk id="11" creationId="{B632E439-0A16-185C-0F95-F6B29E0FC97D}"/>
          </ac:spMkLst>
        </pc:spChg>
        <pc:spChg chg="mod">
          <ac:chgData name="Maggauer Klara" userId="c0883f6d-6c37-4fe2-9905-f1467ac44833" providerId="ADAL" clId="{72D68EF2-3E42-43E4-9974-9CE28D5EB01C}" dt="2024-06-12T12:55:43.926" v="2039" actId="27636"/>
          <ac:spMkLst>
            <pc:docMk/>
            <pc:sldMk cId="250520981" sldId="1423"/>
            <ac:spMk id="13" creationId="{1D3E7B6A-1C52-F0AA-F392-AD435A40F861}"/>
          </ac:spMkLst>
        </pc:spChg>
        <pc:picChg chg="mod">
          <ac:chgData name="Maggauer Klara" userId="c0883f6d-6c37-4fe2-9905-f1467ac44833" providerId="ADAL" clId="{72D68EF2-3E42-43E4-9974-9CE28D5EB01C}" dt="2024-06-12T12:55:51.455" v="2040" actId="1076"/>
          <ac:picMkLst>
            <pc:docMk/>
            <pc:sldMk cId="250520981" sldId="1423"/>
            <ac:picMk id="14" creationId="{DE108303-55FF-2295-714A-F409416586B5}"/>
          </ac:picMkLst>
        </pc:picChg>
      </pc:sldChg>
      <pc:sldChg chg="modSp add del mod">
        <pc:chgData name="Maggauer Klara" userId="c0883f6d-6c37-4fe2-9905-f1467ac44833" providerId="ADAL" clId="{72D68EF2-3E42-43E4-9974-9CE28D5EB01C}" dt="2024-06-12T12:56:22.178" v="2041" actId="2696"/>
        <pc:sldMkLst>
          <pc:docMk/>
          <pc:sldMk cId="2656952306" sldId="1424"/>
        </pc:sldMkLst>
        <pc:spChg chg="mod">
          <ac:chgData name="Maggauer Klara" userId="c0883f6d-6c37-4fe2-9905-f1467ac44833" providerId="ADAL" clId="{72D68EF2-3E42-43E4-9974-9CE28D5EB01C}" dt="2024-06-12T12:54:14.545" v="2008" actId="27636"/>
          <ac:spMkLst>
            <pc:docMk/>
            <pc:sldMk cId="2656952306" sldId="1424"/>
            <ac:spMk id="2" creationId="{F621C6B4-F264-F8F3-978E-DE6764C9DE32}"/>
          </ac:spMkLst>
        </pc:spChg>
        <pc:spChg chg="mod">
          <ac:chgData name="Maggauer Klara" userId="c0883f6d-6c37-4fe2-9905-f1467ac44833" providerId="ADAL" clId="{72D68EF2-3E42-43E4-9974-9CE28D5EB01C}" dt="2024-06-12T12:54:14.546" v="2009" actId="27636"/>
          <ac:spMkLst>
            <pc:docMk/>
            <pc:sldMk cId="2656952306" sldId="1424"/>
            <ac:spMk id="3" creationId="{F4B6F9AE-C91C-511D-38C9-E8075E360A2C}"/>
          </ac:spMkLst>
        </pc:spChg>
      </pc:sldChg>
      <pc:sldChg chg="modSp add del mod">
        <pc:chgData name="Maggauer Klara" userId="c0883f6d-6c37-4fe2-9905-f1467ac44833" providerId="ADAL" clId="{72D68EF2-3E42-43E4-9974-9CE28D5EB01C}" dt="2024-06-12T12:56:22.178" v="2041" actId="2696"/>
        <pc:sldMkLst>
          <pc:docMk/>
          <pc:sldMk cId="4259664643" sldId="1425"/>
        </pc:sldMkLst>
        <pc:spChg chg="mod">
          <ac:chgData name="Maggauer Klara" userId="c0883f6d-6c37-4fe2-9905-f1467ac44833" providerId="ADAL" clId="{72D68EF2-3E42-43E4-9974-9CE28D5EB01C}" dt="2024-06-12T12:54:14.549" v="2010" actId="27636"/>
          <ac:spMkLst>
            <pc:docMk/>
            <pc:sldMk cId="4259664643" sldId="1425"/>
            <ac:spMk id="3" creationId="{F4B6F9AE-C91C-511D-38C9-E8075E360A2C}"/>
          </ac:spMkLst>
        </pc:spChg>
      </pc:sldChg>
      <pc:sldChg chg="modSp add del mod">
        <pc:chgData name="Maggauer Klara" userId="c0883f6d-6c37-4fe2-9905-f1467ac44833" providerId="ADAL" clId="{72D68EF2-3E42-43E4-9974-9CE28D5EB01C}" dt="2024-06-12T12:56:22.178" v="2041" actId="2696"/>
        <pc:sldMkLst>
          <pc:docMk/>
          <pc:sldMk cId="1873700385" sldId="1426"/>
        </pc:sldMkLst>
        <pc:spChg chg="mod">
          <ac:chgData name="Maggauer Klara" userId="c0883f6d-6c37-4fe2-9905-f1467ac44833" providerId="ADAL" clId="{72D68EF2-3E42-43E4-9974-9CE28D5EB01C}" dt="2024-06-12T12:54:14.553" v="2011" actId="27636"/>
          <ac:spMkLst>
            <pc:docMk/>
            <pc:sldMk cId="1873700385" sldId="1426"/>
            <ac:spMk id="3" creationId="{F4B6F9AE-C91C-511D-38C9-E8075E360A2C}"/>
          </ac:spMkLst>
        </pc:spChg>
      </pc:sldChg>
      <pc:sldChg chg="modSp add del mod">
        <pc:chgData name="Maggauer Klara" userId="c0883f6d-6c37-4fe2-9905-f1467ac44833" providerId="ADAL" clId="{72D68EF2-3E42-43E4-9974-9CE28D5EB01C}" dt="2024-06-12T12:56:22.178" v="2041" actId="2696"/>
        <pc:sldMkLst>
          <pc:docMk/>
          <pc:sldMk cId="1227826353" sldId="1427"/>
        </pc:sldMkLst>
        <pc:spChg chg="mod">
          <ac:chgData name="Maggauer Klara" userId="c0883f6d-6c37-4fe2-9905-f1467ac44833" providerId="ADAL" clId="{72D68EF2-3E42-43E4-9974-9CE28D5EB01C}" dt="2024-06-12T12:54:14.560" v="2012" actId="27636"/>
          <ac:spMkLst>
            <pc:docMk/>
            <pc:sldMk cId="1227826353" sldId="1427"/>
            <ac:spMk id="2" creationId="{F621C6B4-F264-F8F3-978E-DE6764C9DE32}"/>
          </ac:spMkLst>
        </pc:spChg>
        <pc:spChg chg="mod">
          <ac:chgData name="Maggauer Klara" userId="c0883f6d-6c37-4fe2-9905-f1467ac44833" providerId="ADAL" clId="{72D68EF2-3E42-43E4-9974-9CE28D5EB01C}" dt="2024-06-12T12:54:14.561" v="2013" actId="27636"/>
          <ac:spMkLst>
            <pc:docMk/>
            <pc:sldMk cId="1227826353" sldId="1427"/>
            <ac:spMk id="3" creationId="{F4B6F9AE-C91C-511D-38C9-E8075E360A2C}"/>
          </ac:spMkLst>
        </pc:spChg>
      </pc:sldChg>
      <pc:sldChg chg="modSp add del mod">
        <pc:chgData name="Maggauer Klara" userId="c0883f6d-6c37-4fe2-9905-f1467ac44833" providerId="ADAL" clId="{72D68EF2-3E42-43E4-9974-9CE28D5EB01C}" dt="2024-06-12T12:56:22.178" v="2041" actId="2696"/>
        <pc:sldMkLst>
          <pc:docMk/>
          <pc:sldMk cId="3596097075" sldId="1428"/>
        </pc:sldMkLst>
        <pc:spChg chg="mod">
          <ac:chgData name="Maggauer Klara" userId="c0883f6d-6c37-4fe2-9905-f1467ac44833" providerId="ADAL" clId="{72D68EF2-3E42-43E4-9974-9CE28D5EB01C}" dt="2024-06-12T12:54:14.563" v="2014" actId="27636"/>
          <ac:spMkLst>
            <pc:docMk/>
            <pc:sldMk cId="3596097075" sldId="1428"/>
            <ac:spMk id="3" creationId="{F4B6F9AE-C91C-511D-38C9-E8075E360A2C}"/>
          </ac:spMkLst>
        </pc:spChg>
      </pc:sldChg>
      <pc:sldChg chg="modSp add del mod">
        <pc:chgData name="Maggauer Klara" userId="c0883f6d-6c37-4fe2-9905-f1467ac44833" providerId="ADAL" clId="{72D68EF2-3E42-43E4-9974-9CE28D5EB01C}" dt="2024-06-12T12:56:22.178" v="2041" actId="2696"/>
        <pc:sldMkLst>
          <pc:docMk/>
          <pc:sldMk cId="3688651780" sldId="1429"/>
        </pc:sldMkLst>
        <pc:spChg chg="mod">
          <ac:chgData name="Maggauer Klara" userId="c0883f6d-6c37-4fe2-9905-f1467ac44833" providerId="ADAL" clId="{72D68EF2-3E42-43E4-9974-9CE28D5EB01C}" dt="2024-06-12T12:54:14.567" v="2015" actId="27636"/>
          <ac:spMkLst>
            <pc:docMk/>
            <pc:sldMk cId="3688651780" sldId="1429"/>
            <ac:spMk id="3" creationId="{F4B6F9AE-C91C-511D-38C9-E8075E360A2C}"/>
          </ac:spMkLst>
        </pc:spChg>
      </pc:sldChg>
      <pc:sldChg chg="modSp add del mod">
        <pc:chgData name="Maggauer Klara" userId="c0883f6d-6c37-4fe2-9905-f1467ac44833" providerId="ADAL" clId="{72D68EF2-3E42-43E4-9974-9CE28D5EB01C}" dt="2024-06-12T12:56:22.178" v="2041" actId="2696"/>
        <pc:sldMkLst>
          <pc:docMk/>
          <pc:sldMk cId="654827036" sldId="1430"/>
        </pc:sldMkLst>
        <pc:spChg chg="mod">
          <ac:chgData name="Maggauer Klara" userId="c0883f6d-6c37-4fe2-9905-f1467ac44833" providerId="ADAL" clId="{72D68EF2-3E42-43E4-9974-9CE28D5EB01C}" dt="2024-06-12T12:54:14.571" v="2016" actId="27636"/>
          <ac:spMkLst>
            <pc:docMk/>
            <pc:sldMk cId="654827036" sldId="1430"/>
            <ac:spMk id="3" creationId="{F4B6F9AE-C91C-511D-38C9-E8075E360A2C}"/>
          </ac:spMkLst>
        </pc:spChg>
      </pc:sldChg>
      <pc:sldChg chg="modSp add del mod">
        <pc:chgData name="Maggauer Klara" userId="c0883f6d-6c37-4fe2-9905-f1467ac44833" providerId="ADAL" clId="{72D68EF2-3E42-43E4-9974-9CE28D5EB01C}" dt="2024-06-12T12:56:22.178" v="2041" actId="2696"/>
        <pc:sldMkLst>
          <pc:docMk/>
          <pc:sldMk cId="3301253119" sldId="1431"/>
        </pc:sldMkLst>
        <pc:spChg chg="mod">
          <ac:chgData name="Maggauer Klara" userId="c0883f6d-6c37-4fe2-9905-f1467ac44833" providerId="ADAL" clId="{72D68EF2-3E42-43E4-9974-9CE28D5EB01C}" dt="2024-06-12T12:54:14.576" v="2017" actId="27636"/>
          <ac:spMkLst>
            <pc:docMk/>
            <pc:sldMk cId="3301253119" sldId="1431"/>
            <ac:spMk id="3" creationId="{F4B6F9AE-C91C-511D-38C9-E8075E360A2C}"/>
          </ac:spMkLst>
        </pc:spChg>
      </pc:sldChg>
      <pc:sldChg chg="modSp add del mod">
        <pc:chgData name="Maggauer Klara" userId="c0883f6d-6c37-4fe2-9905-f1467ac44833" providerId="ADAL" clId="{72D68EF2-3E42-43E4-9974-9CE28D5EB01C}" dt="2024-06-12T12:56:22.178" v="2041" actId="2696"/>
        <pc:sldMkLst>
          <pc:docMk/>
          <pc:sldMk cId="4029289108" sldId="1432"/>
        </pc:sldMkLst>
        <pc:spChg chg="mod">
          <ac:chgData name="Maggauer Klara" userId="c0883f6d-6c37-4fe2-9905-f1467ac44833" providerId="ADAL" clId="{72D68EF2-3E42-43E4-9974-9CE28D5EB01C}" dt="2024-06-12T12:54:14.579" v="2018" actId="27636"/>
          <ac:spMkLst>
            <pc:docMk/>
            <pc:sldMk cId="4029289108" sldId="1432"/>
            <ac:spMk id="3" creationId="{F4B6F9AE-C91C-511D-38C9-E8075E360A2C}"/>
          </ac:spMkLst>
        </pc:spChg>
      </pc:sldChg>
      <pc:sldMasterChg chg="del delSldLayout">
        <pc:chgData name="Maggauer Klara" userId="c0883f6d-6c37-4fe2-9905-f1467ac44833" providerId="ADAL" clId="{72D68EF2-3E42-43E4-9974-9CE28D5EB01C}" dt="2024-06-12T11:49:39.460" v="754" actId="2696"/>
        <pc:sldMasterMkLst>
          <pc:docMk/>
          <pc:sldMasterMk cId="776806729" sldId="2147483664"/>
        </pc:sldMasterMkLst>
        <pc:sldLayoutChg chg="del">
          <pc:chgData name="Maggauer Klara" userId="c0883f6d-6c37-4fe2-9905-f1467ac44833" providerId="ADAL" clId="{72D68EF2-3E42-43E4-9974-9CE28D5EB01C}" dt="2024-06-12T11:49:39.460" v="754" actId="2696"/>
          <pc:sldLayoutMkLst>
            <pc:docMk/>
            <pc:sldMasterMk cId="776806729" sldId="2147483664"/>
            <pc:sldLayoutMk cId="2383403185" sldId="2147483665"/>
          </pc:sldLayoutMkLst>
        </pc:sldLayoutChg>
        <pc:sldLayoutChg chg="del">
          <pc:chgData name="Maggauer Klara" userId="c0883f6d-6c37-4fe2-9905-f1467ac44833" providerId="ADAL" clId="{72D68EF2-3E42-43E4-9974-9CE28D5EB01C}" dt="2024-06-12T11:49:39.460" v="754" actId="2696"/>
          <pc:sldLayoutMkLst>
            <pc:docMk/>
            <pc:sldMasterMk cId="776806729" sldId="2147483664"/>
            <pc:sldLayoutMk cId="476113588" sldId="2147483666"/>
          </pc:sldLayoutMkLst>
        </pc:sldLayoutChg>
        <pc:sldLayoutChg chg="del">
          <pc:chgData name="Maggauer Klara" userId="c0883f6d-6c37-4fe2-9905-f1467ac44833" providerId="ADAL" clId="{72D68EF2-3E42-43E4-9974-9CE28D5EB01C}" dt="2024-06-12T11:49:39.460" v="754" actId="2696"/>
          <pc:sldLayoutMkLst>
            <pc:docMk/>
            <pc:sldMasterMk cId="776806729" sldId="2147483664"/>
            <pc:sldLayoutMk cId="2926125928" sldId="2147483667"/>
          </pc:sldLayoutMkLst>
        </pc:sldLayoutChg>
        <pc:sldLayoutChg chg="del">
          <pc:chgData name="Maggauer Klara" userId="c0883f6d-6c37-4fe2-9905-f1467ac44833" providerId="ADAL" clId="{72D68EF2-3E42-43E4-9974-9CE28D5EB01C}" dt="2024-06-12T11:49:39.460" v="754" actId="2696"/>
          <pc:sldLayoutMkLst>
            <pc:docMk/>
            <pc:sldMasterMk cId="776806729" sldId="2147483664"/>
            <pc:sldLayoutMk cId="3939913566" sldId="2147483668"/>
          </pc:sldLayoutMkLst>
        </pc:sldLayoutChg>
        <pc:sldLayoutChg chg="del">
          <pc:chgData name="Maggauer Klara" userId="c0883f6d-6c37-4fe2-9905-f1467ac44833" providerId="ADAL" clId="{72D68EF2-3E42-43E4-9974-9CE28D5EB01C}" dt="2024-06-12T11:49:39.460" v="754" actId="2696"/>
          <pc:sldLayoutMkLst>
            <pc:docMk/>
            <pc:sldMasterMk cId="776806729" sldId="2147483664"/>
            <pc:sldLayoutMk cId="2942623007" sldId="2147483669"/>
          </pc:sldLayoutMkLst>
        </pc:sldLayoutChg>
        <pc:sldLayoutChg chg="del">
          <pc:chgData name="Maggauer Klara" userId="c0883f6d-6c37-4fe2-9905-f1467ac44833" providerId="ADAL" clId="{72D68EF2-3E42-43E4-9974-9CE28D5EB01C}" dt="2024-06-12T11:49:39.460" v="754" actId="2696"/>
          <pc:sldLayoutMkLst>
            <pc:docMk/>
            <pc:sldMasterMk cId="776806729" sldId="2147483664"/>
            <pc:sldLayoutMk cId="2991713779" sldId="2147483670"/>
          </pc:sldLayoutMkLst>
        </pc:sldLayoutChg>
        <pc:sldLayoutChg chg="del">
          <pc:chgData name="Maggauer Klara" userId="c0883f6d-6c37-4fe2-9905-f1467ac44833" providerId="ADAL" clId="{72D68EF2-3E42-43E4-9974-9CE28D5EB01C}" dt="2024-06-12T11:49:39.460" v="754" actId="2696"/>
          <pc:sldLayoutMkLst>
            <pc:docMk/>
            <pc:sldMasterMk cId="776806729" sldId="2147483664"/>
            <pc:sldLayoutMk cId="3955843350" sldId="2147483671"/>
          </pc:sldLayoutMkLst>
        </pc:sldLayoutChg>
        <pc:sldLayoutChg chg="del">
          <pc:chgData name="Maggauer Klara" userId="c0883f6d-6c37-4fe2-9905-f1467ac44833" providerId="ADAL" clId="{72D68EF2-3E42-43E4-9974-9CE28D5EB01C}" dt="2024-06-12T11:49:39.460" v="754" actId="2696"/>
          <pc:sldLayoutMkLst>
            <pc:docMk/>
            <pc:sldMasterMk cId="776806729" sldId="2147483664"/>
            <pc:sldLayoutMk cId="3181053340" sldId="2147483672"/>
          </pc:sldLayoutMkLst>
        </pc:sldLayoutChg>
        <pc:sldLayoutChg chg="del">
          <pc:chgData name="Maggauer Klara" userId="c0883f6d-6c37-4fe2-9905-f1467ac44833" providerId="ADAL" clId="{72D68EF2-3E42-43E4-9974-9CE28D5EB01C}" dt="2024-06-12T11:49:39.460" v="754" actId="2696"/>
          <pc:sldLayoutMkLst>
            <pc:docMk/>
            <pc:sldMasterMk cId="776806729" sldId="2147483664"/>
            <pc:sldLayoutMk cId="529556560" sldId="2147483673"/>
          </pc:sldLayoutMkLst>
        </pc:sldLayoutChg>
        <pc:sldLayoutChg chg="del">
          <pc:chgData name="Maggauer Klara" userId="c0883f6d-6c37-4fe2-9905-f1467ac44833" providerId="ADAL" clId="{72D68EF2-3E42-43E4-9974-9CE28D5EB01C}" dt="2024-06-12T11:49:39.460" v="754" actId="2696"/>
          <pc:sldLayoutMkLst>
            <pc:docMk/>
            <pc:sldMasterMk cId="776806729" sldId="2147483664"/>
            <pc:sldLayoutMk cId="3403031138" sldId="2147483674"/>
          </pc:sldLayoutMkLst>
        </pc:sldLayoutChg>
        <pc:sldLayoutChg chg="del">
          <pc:chgData name="Maggauer Klara" userId="c0883f6d-6c37-4fe2-9905-f1467ac44833" providerId="ADAL" clId="{72D68EF2-3E42-43E4-9974-9CE28D5EB01C}" dt="2024-06-12T11:49:39.460" v="754" actId="2696"/>
          <pc:sldLayoutMkLst>
            <pc:docMk/>
            <pc:sldMasterMk cId="776806729" sldId="2147483664"/>
            <pc:sldLayoutMk cId="3681381039" sldId="2147483675"/>
          </pc:sldLayoutMkLst>
        </pc:sldLayoutChg>
        <pc:sldLayoutChg chg="del">
          <pc:chgData name="Maggauer Klara" userId="c0883f6d-6c37-4fe2-9905-f1467ac44833" providerId="ADAL" clId="{72D68EF2-3E42-43E4-9974-9CE28D5EB01C}" dt="2024-06-12T11:49:39.460" v="754" actId="2696"/>
          <pc:sldLayoutMkLst>
            <pc:docMk/>
            <pc:sldMasterMk cId="776806729" sldId="2147483664"/>
            <pc:sldLayoutMk cId="966110685" sldId="2147483676"/>
          </pc:sldLayoutMkLst>
        </pc:sldLayoutChg>
        <pc:sldLayoutChg chg="del">
          <pc:chgData name="Maggauer Klara" userId="c0883f6d-6c37-4fe2-9905-f1467ac44833" providerId="ADAL" clId="{72D68EF2-3E42-43E4-9974-9CE28D5EB01C}" dt="2024-06-12T11:49:39.460" v="754" actId="2696"/>
          <pc:sldLayoutMkLst>
            <pc:docMk/>
            <pc:sldMasterMk cId="776806729" sldId="2147483664"/>
            <pc:sldLayoutMk cId="3495344808" sldId="2147483677"/>
          </pc:sldLayoutMkLst>
        </pc:sldLayoutChg>
      </pc:sldMasterChg>
      <pc:sldMasterChg chg="del delSldLayout">
        <pc:chgData name="Maggauer Klara" userId="c0883f6d-6c37-4fe2-9905-f1467ac44833" providerId="ADAL" clId="{72D68EF2-3E42-43E4-9974-9CE28D5EB01C}" dt="2024-06-12T11:49:39.460" v="754" actId="2696"/>
        <pc:sldMasterMkLst>
          <pc:docMk/>
          <pc:sldMasterMk cId="370917868" sldId="2147483678"/>
        </pc:sldMasterMkLst>
        <pc:sldLayoutChg chg="del">
          <pc:chgData name="Maggauer Klara" userId="c0883f6d-6c37-4fe2-9905-f1467ac44833" providerId="ADAL" clId="{72D68EF2-3E42-43E4-9974-9CE28D5EB01C}" dt="2024-06-12T11:49:39.460" v="754" actId="2696"/>
          <pc:sldLayoutMkLst>
            <pc:docMk/>
            <pc:sldMasterMk cId="370917868" sldId="2147483678"/>
            <pc:sldLayoutMk cId="2371633562" sldId="2147483679"/>
          </pc:sldLayoutMkLst>
        </pc:sldLayoutChg>
        <pc:sldLayoutChg chg="del">
          <pc:chgData name="Maggauer Klara" userId="c0883f6d-6c37-4fe2-9905-f1467ac44833" providerId="ADAL" clId="{72D68EF2-3E42-43E4-9974-9CE28D5EB01C}" dt="2024-06-12T11:49:39.460" v="754" actId="2696"/>
          <pc:sldLayoutMkLst>
            <pc:docMk/>
            <pc:sldMasterMk cId="370917868" sldId="2147483678"/>
            <pc:sldLayoutMk cId="633382026" sldId="2147483680"/>
          </pc:sldLayoutMkLst>
        </pc:sldLayoutChg>
        <pc:sldLayoutChg chg="del">
          <pc:chgData name="Maggauer Klara" userId="c0883f6d-6c37-4fe2-9905-f1467ac44833" providerId="ADAL" clId="{72D68EF2-3E42-43E4-9974-9CE28D5EB01C}" dt="2024-06-12T11:49:39.460" v="754" actId="2696"/>
          <pc:sldLayoutMkLst>
            <pc:docMk/>
            <pc:sldMasterMk cId="370917868" sldId="2147483678"/>
            <pc:sldLayoutMk cId="3081765803" sldId="2147483681"/>
          </pc:sldLayoutMkLst>
        </pc:sldLayoutChg>
        <pc:sldLayoutChg chg="del">
          <pc:chgData name="Maggauer Klara" userId="c0883f6d-6c37-4fe2-9905-f1467ac44833" providerId="ADAL" clId="{72D68EF2-3E42-43E4-9974-9CE28D5EB01C}" dt="2024-06-12T11:49:39.460" v="754" actId="2696"/>
          <pc:sldLayoutMkLst>
            <pc:docMk/>
            <pc:sldMasterMk cId="370917868" sldId="2147483678"/>
            <pc:sldLayoutMk cId="2349487672" sldId="2147483682"/>
          </pc:sldLayoutMkLst>
        </pc:sldLayoutChg>
        <pc:sldLayoutChg chg="del">
          <pc:chgData name="Maggauer Klara" userId="c0883f6d-6c37-4fe2-9905-f1467ac44833" providerId="ADAL" clId="{72D68EF2-3E42-43E4-9974-9CE28D5EB01C}" dt="2024-06-12T11:49:39.460" v="754" actId="2696"/>
          <pc:sldLayoutMkLst>
            <pc:docMk/>
            <pc:sldMasterMk cId="370917868" sldId="2147483678"/>
            <pc:sldLayoutMk cId="1352901634" sldId="2147483683"/>
          </pc:sldLayoutMkLst>
        </pc:sldLayoutChg>
        <pc:sldLayoutChg chg="del">
          <pc:chgData name="Maggauer Klara" userId="c0883f6d-6c37-4fe2-9905-f1467ac44833" providerId="ADAL" clId="{72D68EF2-3E42-43E4-9974-9CE28D5EB01C}" dt="2024-06-12T11:49:39.460" v="754" actId="2696"/>
          <pc:sldLayoutMkLst>
            <pc:docMk/>
            <pc:sldMasterMk cId="370917868" sldId="2147483678"/>
            <pc:sldLayoutMk cId="873884534" sldId="2147483684"/>
          </pc:sldLayoutMkLst>
        </pc:sldLayoutChg>
        <pc:sldLayoutChg chg="del">
          <pc:chgData name="Maggauer Klara" userId="c0883f6d-6c37-4fe2-9905-f1467ac44833" providerId="ADAL" clId="{72D68EF2-3E42-43E4-9974-9CE28D5EB01C}" dt="2024-06-12T11:49:39.460" v="754" actId="2696"/>
          <pc:sldLayoutMkLst>
            <pc:docMk/>
            <pc:sldMasterMk cId="370917868" sldId="2147483678"/>
            <pc:sldLayoutMk cId="2101621293" sldId="2147483685"/>
          </pc:sldLayoutMkLst>
        </pc:sldLayoutChg>
        <pc:sldLayoutChg chg="del">
          <pc:chgData name="Maggauer Klara" userId="c0883f6d-6c37-4fe2-9905-f1467ac44833" providerId="ADAL" clId="{72D68EF2-3E42-43E4-9974-9CE28D5EB01C}" dt="2024-06-12T11:49:39.460" v="754" actId="2696"/>
          <pc:sldLayoutMkLst>
            <pc:docMk/>
            <pc:sldMasterMk cId="370917868" sldId="2147483678"/>
            <pc:sldLayoutMk cId="362592947" sldId="2147483686"/>
          </pc:sldLayoutMkLst>
        </pc:sldLayoutChg>
      </pc:sldMasterChg>
      <pc:sldMasterChg chg="del delSldLayout">
        <pc:chgData name="Maggauer Klara" userId="c0883f6d-6c37-4fe2-9905-f1467ac44833" providerId="ADAL" clId="{72D68EF2-3E42-43E4-9974-9CE28D5EB01C}" dt="2024-06-12T12:25:17.311" v="1426" actId="2696"/>
        <pc:sldMasterMkLst>
          <pc:docMk/>
          <pc:sldMasterMk cId="570544219" sldId="2147483687"/>
        </pc:sldMasterMkLst>
        <pc:sldLayoutChg chg="del">
          <pc:chgData name="Maggauer Klara" userId="c0883f6d-6c37-4fe2-9905-f1467ac44833" providerId="ADAL" clId="{72D68EF2-3E42-43E4-9974-9CE28D5EB01C}" dt="2024-06-12T12:25:17.311" v="1426" actId="2696"/>
          <pc:sldLayoutMkLst>
            <pc:docMk/>
            <pc:sldMasterMk cId="570544219" sldId="2147483687"/>
            <pc:sldLayoutMk cId="3073776263" sldId="2147483688"/>
          </pc:sldLayoutMkLst>
        </pc:sldLayoutChg>
        <pc:sldLayoutChg chg="del">
          <pc:chgData name="Maggauer Klara" userId="c0883f6d-6c37-4fe2-9905-f1467ac44833" providerId="ADAL" clId="{72D68EF2-3E42-43E4-9974-9CE28D5EB01C}" dt="2024-06-12T12:25:17.311" v="1426" actId="2696"/>
          <pc:sldLayoutMkLst>
            <pc:docMk/>
            <pc:sldMasterMk cId="570544219" sldId="2147483687"/>
            <pc:sldLayoutMk cId="2003565274" sldId="2147483689"/>
          </pc:sldLayoutMkLst>
        </pc:sldLayoutChg>
        <pc:sldLayoutChg chg="del">
          <pc:chgData name="Maggauer Klara" userId="c0883f6d-6c37-4fe2-9905-f1467ac44833" providerId="ADAL" clId="{72D68EF2-3E42-43E4-9974-9CE28D5EB01C}" dt="2024-06-12T12:25:17.311" v="1426" actId="2696"/>
          <pc:sldLayoutMkLst>
            <pc:docMk/>
            <pc:sldMasterMk cId="570544219" sldId="2147483687"/>
            <pc:sldLayoutMk cId="1715563161" sldId="2147483690"/>
          </pc:sldLayoutMkLst>
        </pc:sldLayoutChg>
        <pc:sldLayoutChg chg="del">
          <pc:chgData name="Maggauer Klara" userId="c0883f6d-6c37-4fe2-9905-f1467ac44833" providerId="ADAL" clId="{72D68EF2-3E42-43E4-9974-9CE28D5EB01C}" dt="2024-06-12T12:25:17.311" v="1426" actId="2696"/>
          <pc:sldLayoutMkLst>
            <pc:docMk/>
            <pc:sldMasterMk cId="570544219" sldId="2147483687"/>
            <pc:sldLayoutMk cId="121744910" sldId="2147483691"/>
          </pc:sldLayoutMkLst>
        </pc:sldLayoutChg>
        <pc:sldLayoutChg chg="del">
          <pc:chgData name="Maggauer Klara" userId="c0883f6d-6c37-4fe2-9905-f1467ac44833" providerId="ADAL" clId="{72D68EF2-3E42-43E4-9974-9CE28D5EB01C}" dt="2024-06-12T12:25:17.311" v="1426" actId="2696"/>
          <pc:sldLayoutMkLst>
            <pc:docMk/>
            <pc:sldMasterMk cId="570544219" sldId="2147483687"/>
            <pc:sldLayoutMk cId="1048702627" sldId="2147483692"/>
          </pc:sldLayoutMkLst>
        </pc:sldLayoutChg>
        <pc:sldLayoutChg chg="del">
          <pc:chgData name="Maggauer Klara" userId="c0883f6d-6c37-4fe2-9905-f1467ac44833" providerId="ADAL" clId="{72D68EF2-3E42-43E4-9974-9CE28D5EB01C}" dt="2024-06-12T12:25:17.311" v="1426" actId="2696"/>
          <pc:sldLayoutMkLst>
            <pc:docMk/>
            <pc:sldMasterMk cId="570544219" sldId="2147483687"/>
            <pc:sldLayoutMk cId="580570098" sldId="2147483693"/>
          </pc:sldLayoutMkLst>
        </pc:sldLayoutChg>
        <pc:sldLayoutChg chg="del">
          <pc:chgData name="Maggauer Klara" userId="c0883f6d-6c37-4fe2-9905-f1467ac44833" providerId="ADAL" clId="{72D68EF2-3E42-43E4-9974-9CE28D5EB01C}" dt="2024-06-12T12:25:17.311" v="1426" actId="2696"/>
          <pc:sldLayoutMkLst>
            <pc:docMk/>
            <pc:sldMasterMk cId="570544219" sldId="2147483687"/>
            <pc:sldLayoutMk cId="586560954" sldId="2147483694"/>
          </pc:sldLayoutMkLst>
        </pc:sldLayoutChg>
        <pc:sldLayoutChg chg="del">
          <pc:chgData name="Maggauer Klara" userId="c0883f6d-6c37-4fe2-9905-f1467ac44833" providerId="ADAL" clId="{72D68EF2-3E42-43E4-9974-9CE28D5EB01C}" dt="2024-06-12T12:25:17.311" v="1426" actId="2696"/>
          <pc:sldLayoutMkLst>
            <pc:docMk/>
            <pc:sldMasterMk cId="570544219" sldId="2147483687"/>
            <pc:sldLayoutMk cId="4063562413" sldId="2147483695"/>
          </pc:sldLayoutMkLst>
        </pc:sldLayoutChg>
        <pc:sldLayoutChg chg="del">
          <pc:chgData name="Maggauer Klara" userId="c0883f6d-6c37-4fe2-9905-f1467ac44833" providerId="ADAL" clId="{72D68EF2-3E42-43E4-9974-9CE28D5EB01C}" dt="2024-06-12T12:25:17.311" v="1426" actId="2696"/>
          <pc:sldLayoutMkLst>
            <pc:docMk/>
            <pc:sldMasterMk cId="570544219" sldId="2147483687"/>
            <pc:sldLayoutMk cId="4029824188" sldId="2147483696"/>
          </pc:sldLayoutMkLst>
        </pc:sldLayoutChg>
        <pc:sldLayoutChg chg="del">
          <pc:chgData name="Maggauer Klara" userId="c0883f6d-6c37-4fe2-9905-f1467ac44833" providerId="ADAL" clId="{72D68EF2-3E42-43E4-9974-9CE28D5EB01C}" dt="2024-06-12T12:25:17.311" v="1426" actId="2696"/>
          <pc:sldLayoutMkLst>
            <pc:docMk/>
            <pc:sldMasterMk cId="570544219" sldId="2147483687"/>
            <pc:sldLayoutMk cId="4203326531" sldId="2147483697"/>
          </pc:sldLayoutMkLst>
        </pc:sldLayoutChg>
        <pc:sldLayoutChg chg="del">
          <pc:chgData name="Maggauer Klara" userId="c0883f6d-6c37-4fe2-9905-f1467ac44833" providerId="ADAL" clId="{72D68EF2-3E42-43E4-9974-9CE28D5EB01C}" dt="2024-06-12T12:25:17.311" v="1426" actId="2696"/>
          <pc:sldLayoutMkLst>
            <pc:docMk/>
            <pc:sldMasterMk cId="570544219" sldId="2147483687"/>
            <pc:sldLayoutMk cId="1564671616" sldId="2147483698"/>
          </pc:sldLayoutMkLst>
        </pc:sldLayoutChg>
      </pc:sldMasterChg>
      <pc:sldMasterChg chg="del delSldLayout">
        <pc:chgData name="Maggauer Klara" userId="c0883f6d-6c37-4fe2-9905-f1467ac44833" providerId="ADAL" clId="{72D68EF2-3E42-43E4-9974-9CE28D5EB01C}" dt="2024-06-13T08:12:25.393" v="2145" actId="2696"/>
        <pc:sldMasterMkLst>
          <pc:docMk/>
          <pc:sldMasterMk cId="2820287828" sldId="2147483699"/>
        </pc:sldMasterMkLst>
        <pc:sldLayoutChg chg="del">
          <pc:chgData name="Maggauer Klara" userId="c0883f6d-6c37-4fe2-9905-f1467ac44833" providerId="ADAL" clId="{72D68EF2-3E42-43E4-9974-9CE28D5EB01C}" dt="2024-06-13T08:12:25.393" v="2145" actId="2696"/>
          <pc:sldLayoutMkLst>
            <pc:docMk/>
            <pc:sldMasterMk cId="2820287828" sldId="2147483699"/>
            <pc:sldLayoutMk cId="196558489" sldId="2147483700"/>
          </pc:sldLayoutMkLst>
        </pc:sldLayoutChg>
        <pc:sldLayoutChg chg="del">
          <pc:chgData name="Maggauer Klara" userId="c0883f6d-6c37-4fe2-9905-f1467ac44833" providerId="ADAL" clId="{72D68EF2-3E42-43E4-9974-9CE28D5EB01C}" dt="2024-06-13T08:12:25.393" v="2145" actId="2696"/>
          <pc:sldLayoutMkLst>
            <pc:docMk/>
            <pc:sldMasterMk cId="2820287828" sldId="2147483699"/>
            <pc:sldLayoutMk cId="3169902714" sldId="2147483701"/>
          </pc:sldLayoutMkLst>
        </pc:sldLayoutChg>
        <pc:sldLayoutChg chg="del">
          <pc:chgData name="Maggauer Klara" userId="c0883f6d-6c37-4fe2-9905-f1467ac44833" providerId="ADAL" clId="{72D68EF2-3E42-43E4-9974-9CE28D5EB01C}" dt="2024-06-13T08:12:25.393" v="2145" actId="2696"/>
          <pc:sldLayoutMkLst>
            <pc:docMk/>
            <pc:sldMasterMk cId="2820287828" sldId="2147483699"/>
            <pc:sldLayoutMk cId="2781577704" sldId="2147483702"/>
          </pc:sldLayoutMkLst>
        </pc:sldLayoutChg>
        <pc:sldLayoutChg chg="del">
          <pc:chgData name="Maggauer Klara" userId="c0883f6d-6c37-4fe2-9905-f1467ac44833" providerId="ADAL" clId="{72D68EF2-3E42-43E4-9974-9CE28D5EB01C}" dt="2024-06-13T08:12:25.393" v="2145" actId="2696"/>
          <pc:sldLayoutMkLst>
            <pc:docMk/>
            <pc:sldMasterMk cId="2820287828" sldId="2147483699"/>
            <pc:sldLayoutMk cId="4173434186" sldId="2147483703"/>
          </pc:sldLayoutMkLst>
        </pc:sldLayoutChg>
        <pc:sldLayoutChg chg="del">
          <pc:chgData name="Maggauer Klara" userId="c0883f6d-6c37-4fe2-9905-f1467ac44833" providerId="ADAL" clId="{72D68EF2-3E42-43E4-9974-9CE28D5EB01C}" dt="2024-06-13T08:12:25.393" v="2145" actId="2696"/>
          <pc:sldLayoutMkLst>
            <pc:docMk/>
            <pc:sldMasterMk cId="2820287828" sldId="2147483699"/>
            <pc:sldLayoutMk cId="130026597" sldId="2147483704"/>
          </pc:sldLayoutMkLst>
        </pc:sldLayoutChg>
        <pc:sldLayoutChg chg="del">
          <pc:chgData name="Maggauer Klara" userId="c0883f6d-6c37-4fe2-9905-f1467ac44833" providerId="ADAL" clId="{72D68EF2-3E42-43E4-9974-9CE28D5EB01C}" dt="2024-06-13T08:12:25.393" v="2145" actId="2696"/>
          <pc:sldLayoutMkLst>
            <pc:docMk/>
            <pc:sldMasterMk cId="2820287828" sldId="2147483699"/>
            <pc:sldLayoutMk cId="1480227517" sldId="2147483705"/>
          </pc:sldLayoutMkLst>
        </pc:sldLayoutChg>
        <pc:sldLayoutChg chg="del">
          <pc:chgData name="Maggauer Klara" userId="c0883f6d-6c37-4fe2-9905-f1467ac44833" providerId="ADAL" clId="{72D68EF2-3E42-43E4-9974-9CE28D5EB01C}" dt="2024-06-13T08:12:25.393" v="2145" actId="2696"/>
          <pc:sldLayoutMkLst>
            <pc:docMk/>
            <pc:sldMasterMk cId="2820287828" sldId="2147483699"/>
            <pc:sldLayoutMk cId="3821767684" sldId="2147483706"/>
          </pc:sldLayoutMkLst>
        </pc:sldLayoutChg>
        <pc:sldLayoutChg chg="del">
          <pc:chgData name="Maggauer Klara" userId="c0883f6d-6c37-4fe2-9905-f1467ac44833" providerId="ADAL" clId="{72D68EF2-3E42-43E4-9974-9CE28D5EB01C}" dt="2024-06-13T08:12:25.393" v="2145" actId="2696"/>
          <pc:sldLayoutMkLst>
            <pc:docMk/>
            <pc:sldMasterMk cId="2820287828" sldId="2147483699"/>
            <pc:sldLayoutMk cId="660310824" sldId="2147483707"/>
          </pc:sldLayoutMkLst>
        </pc:sldLayoutChg>
        <pc:sldLayoutChg chg="del">
          <pc:chgData name="Maggauer Klara" userId="c0883f6d-6c37-4fe2-9905-f1467ac44833" providerId="ADAL" clId="{72D68EF2-3E42-43E4-9974-9CE28D5EB01C}" dt="2024-06-13T08:12:25.393" v="2145" actId="2696"/>
          <pc:sldLayoutMkLst>
            <pc:docMk/>
            <pc:sldMasterMk cId="2820287828" sldId="2147483699"/>
            <pc:sldLayoutMk cId="3835899126" sldId="2147483708"/>
          </pc:sldLayoutMkLst>
        </pc:sldLayoutChg>
        <pc:sldLayoutChg chg="del">
          <pc:chgData name="Maggauer Klara" userId="c0883f6d-6c37-4fe2-9905-f1467ac44833" providerId="ADAL" clId="{72D68EF2-3E42-43E4-9974-9CE28D5EB01C}" dt="2024-06-13T08:12:25.393" v="2145" actId="2696"/>
          <pc:sldLayoutMkLst>
            <pc:docMk/>
            <pc:sldMasterMk cId="2820287828" sldId="2147483699"/>
            <pc:sldLayoutMk cId="1491063214" sldId="2147483709"/>
          </pc:sldLayoutMkLst>
        </pc:sldLayoutChg>
        <pc:sldLayoutChg chg="del">
          <pc:chgData name="Maggauer Klara" userId="c0883f6d-6c37-4fe2-9905-f1467ac44833" providerId="ADAL" clId="{72D68EF2-3E42-43E4-9974-9CE28D5EB01C}" dt="2024-06-13T08:12:25.393" v="2145" actId="2696"/>
          <pc:sldLayoutMkLst>
            <pc:docMk/>
            <pc:sldMasterMk cId="2820287828" sldId="2147483699"/>
            <pc:sldLayoutMk cId="1781515542" sldId="2147483710"/>
          </pc:sldLayoutMkLst>
        </pc:sldLayoutChg>
      </pc:sldMasterChg>
      <pc:sldMasterChg chg="del delSldLayout">
        <pc:chgData name="Maggauer Klara" userId="c0883f6d-6c37-4fe2-9905-f1467ac44833" providerId="ADAL" clId="{72D68EF2-3E42-43E4-9974-9CE28D5EB01C}" dt="2024-06-12T11:49:39.460" v="754" actId="2696"/>
        <pc:sldMasterMkLst>
          <pc:docMk/>
          <pc:sldMasterMk cId="2210637474" sldId="2147483711"/>
        </pc:sldMasterMkLst>
        <pc:sldLayoutChg chg="del">
          <pc:chgData name="Maggauer Klara" userId="c0883f6d-6c37-4fe2-9905-f1467ac44833" providerId="ADAL" clId="{72D68EF2-3E42-43E4-9974-9CE28D5EB01C}" dt="2024-06-12T11:49:39.460" v="754" actId="2696"/>
          <pc:sldLayoutMkLst>
            <pc:docMk/>
            <pc:sldMasterMk cId="2210637474" sldId="2147483711"/>
            <pc:sldLayoutMk cId="3355255971" sldId="2147483712"/>
          </pc:sldLayoutMkLst>
        </pc:sldLayoutChg>
        <pc:sldLayoutChg chg="del">
          <pc:chgData name="Maggauer Klara" userId="c0883f6d-6c37-4fe2-9905-f1467ac44833" providerId="ADAL" clId="{72D68EF2-3E42-43E4-9974-9CE28D5EB01C}" dt="2024-06-12T11:49:39.460" v="754" actId="2696"/>
          <pc:sldLayoutMkLst>
            <pc:docMk/>
            <pc:sldMasterMk cId="2210637474" sldId="2147483711"/>
            <pc:sldLayoutMk cId="3275039969" sldId="2147483713"/>
          </pc:sldLayoutMkLst>
        </pc:sldLayoutChg>
        <pc:sldLayoutChg chg="del">
          <pc:chgData name="Maggauer Klara" userId="c0883f6d-6c37-4fe2-9905-f1467ac44833" providerId="ADAL" clId="{72D68EF2-3E42-43E4-9974-9CE28D5EB01C}" dt="2024-06-12T11:49:39.460" v="754" actId="2696"/>
          <pc:sldLayoutMkLst>
            <pc:docMk/>
            <pc:sldMasterMk cId="2210637474" sldId="2147483711"/>
            <pc:sldLayoutMk cId="1581726873" sldId="2147483714"/>
          </pc:sldLayoutMkLst>
        </pc:sldLayoutChg>
        <pc:sldLayoutChg chg="del">
          <pc:chgData name="Maggauer Klara" userId="c0883f6d-6c37-4fe2-9905-f1467ac44833" providerId="ADAL" clId="{72D68EF2-3E42-43E4-9974-9CE28D5EB01C}" dt="2024-06-12T11:49:39.460" v="754" actId="2696"/>
          <pc:sldLayoutMkLst>
            <pc:docMk/>
            <pc:sldMasterMk cId="2210637474" sldId="2147483711"/>
            <pc:sldLayoutMk cId="378983846" sldId="2147483715"/>
          </pc:sldLayoutMkLst>
        </pc:sldLayoutChg>
        <pc:sldLayoutChg chg="del">
          <pc:chgData name="Maggauer Klara" userId="c0883f6d-6c37-4fe2-9905-f1467ac44833" providerId="ADAL" clId="{72D68EF2-3E42-43E4-9974-9CE28D5EB01C}" dt="2024-06-12T11:49:39.460" v="754" actId="2696"/>
          <pc:sldLayoutMkLst>
            <pc:docMk/>
            <pc:sldMasterMk cId="2210637474" sldId="2147483711"/>
            <pc:sldLayoutMk cId="3605650279" sldId="2147483716"/>
          </pc:sldLayoutMkLst>
        </pc:sldLayoutChg>
        <pc:sldLayoutChg chg="del">
          <pc:chgData name="Maggauer Klara" userId="c0883f6d-6c37-4fe2-9905-f1467ac44833" providerId="ADAL" clId="{72D68EF2-3E42-43E4-9974-9CE28D5EB01C}" dt="2024-06-12T11:49:39.460" v="754" actId="2696"/>
          <pc:sldLayoutMkLst>
            <pc:docMk/>
            <pc:sldMasterMk cId="2210637474" sldId="2147483711"/>
            <pc:sldLayoutMk cId="2339980169" sldId="2147483717"/>
          </pc:sldLayoutMkLst>
        </pc:sldLayoutChg>
        <pc:sldLayoutChg chg="del">
          <pc:chgData name="Maggauer Klara" userId="c0883f6d-6c37-4fe2-9905-f1467ac44833" providerId="ADAL" clId="{72D68EF2-3E42-43E4-9974-9CE28D5EB01C}" dt="2024-06-12T11:49:39.460" v="754" actId="2696"/>
          <pc:sldLayoutMkLst>
            <pc:docMk/>
            <pc:sldMasterMk cId="2210637474" sldId="2147483711"/>
            <pc:sldLayoutMk cId="1795400087" sldId="2147483718"/>
          </pc:sldLayoutMkLst>
        </pc:sldLayoutChg>
        <pc:sldLayoutChg chg="del">
          <pc:chgData name="Maggauer Klara" userId="c0883f6d-6c37-4fe2-9905-f1467ac44833" providerId="ADAL" clId="{72D68EF2-3E42-43E4-9974-9CE28D5EB01C}" dt="2024-06-12T11:49:39.460" v="754" actId="2696"/>
          <pc:sldLayoutMkLst>
            <pc:docMk/>
            <pc:sldMasterMk cId="2210637474" sldId="2147483711"/>
            <pc:sldLayoutMk cId="1436939926" sldId="2147483719"/>
          </pc:sldLayoutMkLst>
        </pc:sldLayoutChg>
        <pc:sldLayoutChg chg="del">
          <pc:chgData name="Maggauer Klara" userId="c0883f6d-6c37-4fe2-9905-f1467ac44833" providerId="ADAL" clId="{72D68EF2-3E42-43E4-9974-9CE28D5EB01C}" dt="2024-06-12T11:49:39.460" v="754" actId="2696"/>
          <pc:sldLayoutMkLst>
            <pc:docMk/>
            <pc:sldMasterMk cId="2210637474" sldId="2147483711"/>
            <pc:sldLayoutMk cId="584151264" sldId="2147483720"/>
          </pc:sldLayoutMkLst>
        </pc:sldLayoutChg>
        <pc:sldLayoutChg chg="del">
          <pc:chgData name="Maggauer Klara" userId="c0883f6d-6c37-4fe2-9905-f1467ac44833" providerId="ADAL" clId="{72D68EF2-3E42-43E4-9974-9CE28D5EB01C}" dt="2024-06-12T11:49:39.460" v="754" actId="2696"/>
          <pc:sldLayoutMkLst>
            <pc:docMk/>
            <pc:sldMasterMk cId="2210637474" sldId="2147483711"/>
            <pc:sldLayoutMk cId="2783623371" sldId="2147483721"/>
          </pc:sldLayoutMkLst>
        </pc:sldLayoutChg>
        <pc:sldLayoutChg chg="del">
          <pc:chgData name="Maggauer Klara" userId="c0883f6d-6c37-4fe2-9905-f1467ac44833" providerId="ADAL" clId="{72D68EF2-3E42-43E4-9974-9CE28D5EB01C}" dt="2024-06-12T11:49:39.460" v="754" actId="2696"/>
          <pc:sldLayoutMkLst>
            <pc:docMk/>
            <pc:sldMasterMk cId="2210637474" sldId="2147483711"/>
            <pc:sldLayoutMk cId="1291116835" sldId="2147483722"/>
          </pc:sldLayoutMkLst>
        </pc:sldLayoutChg>
        <pc:sldLayoutChg chg="del">
          <pc:chgData name="Maggauer Klara" userId="c0883f6d-6c37-4fe2-9905-f1467ac44833" providerId="ADAL" clId="{72D68EF2-3E42-43E4-9974-9CE28D5EB01C}" dt="2024-06-12T11:49:39.460" v="754" actId="2696"/>
          <pc:sldLayoutMkLst>
            <pc:docMk/>
            <pc:sldMasterMk cId="2210637474" sldId="2147483711"/>
            <pc:sldLayoutMk cId="1654547622" sldId="2147483723"/>
          </pc:sldLayoutMkLst>
        </pc:sldLayoutChg>
        <pc:sldLayoutChg chg="del">
          <pc:chgData name="Maggauer Klara" userId="c0883f6d-6c37-4fe2-9905-f1467ac44833" providerId="ADAL" clId="{72D68EF2-3E42-43E4-9974-9CE28D5EB01C}" dt="2024-06-12T11:49:39.460" v="754" actId="2696"/>
          <pc:sldLayoutMkLst>
            <pc:docMk/>
            <pc:sldMasterMk cId="2210637474" sldId="2147483711"/>
            <pc:sldLayoutMk cId="715811725" sldId="2147483724"/>
          </pc:sldLayoutMkLst>
        </pc:sldLayoutChg>
        <pc:sldLayoutChg chg="del">
          <pc:chgData name="Maggauer Klara" userId="c0883f6d-6c37-4fe2-9905-f1467ac44833" providerId="ADAL" clId="{72D68EF2-3E42-43E4-9974-9CE28D5EB01C}" dt="2024-06-12T11:49:39.460" v="754" actId="2696"/>
          <pc:sldLayoutMkLst>
            <pc:docMk/>
            <pc:sldMasterMk cId="2210637474" sldId="2147483711"/>
            <pc:sldLayoutMk cId="1739602997" sldId="2147483725"/>
          </pc:sldLayoutMkLst>
        </pc:sldLayoutChg>
        <pc:sldLayoutChg chg="del">
          <pc:chgData name="Maggauer Klara" userId="c0883f6d-6c37-4fe2-9905-f1467ac44833" providerId="ADAL" clId="{72D68EF2-3E42-43E4-9974-9CE28D5EB01C}" dt="2024-06-12T11:49:39.460" v="754" actId="2696"/>
          <pc:sldLayoutMkLst>
            <pc:docMk/>
            <pc:sldMasterMk cId="2210637474" sldId="2147483711"/>
            <pc:sldLayoutMk cId="1709846386" sldId="2147483726"/>
          </pc:sldLayoutMkLst>
        </pc:sldLayoutChg>
        <pc:sldLayoutChg chg="del">
          <pc:chgData name="Maggauer Klara" userId="c0883f6d-6c37-4fe2-9905-f1467ac44833" providerId="ADAL" clId="{72D68EF2-3E42-43E4-9974-9CE28D5EB01C}" dt="2024-06-12T11:49:39.460" v="754" actId="2696"/>
          <pc:sldLayoutMkLst>
            <pc:docMk/>
            <pc:sldMasterMk cId="2210637474" sldId="2147483711"/>
            <pc:sldLayoutMk cId="2488239004" sldId="2147483727"/>
          </pc:sldLayoutMkLst>
        </pc:sldLayoutChg>
        <pc:sldLayoutChg chg="del">
          <pc:chgData name="Maggauer Klara" userId="c0883f6d-6c37-4fe2-9905-f1467ac44833" providerId="ADAL" clId="{72D68EF2-3E42-43E4-9974-9CE28D5EB01C}" dt="2024-06-12T11:49:39.460" v="754" actId="2696"/>
          <pc:sldLayoutMkLst>
            <pc:docMk/>
            <pc:sldMasterMk cId="2210637474" sldId="2147483711"/>
            <pc:sldLayoutMk cId="4082027146" sldId="2147483728"/>
          </pc:sldLayoutMkLst>
        </pc:sldLayoutChg>
      </pc:sldMasterChg>
      <pc:sldMasterChg chg="del delSldLayout">
        <pc:chgData name="Maggauer Klara" userId="c0883f6d-6c37-4fe2-9905-f1467ac44833" providerId="ADAL" clId="{72D68EF2-3E42-43E4-9974-9CE28D5EB01C}" dt="2024-06-12T12:27:23.319" v="1443" actId="2696"/>
        <pc:sldMasterMkLst>
          <pc:docMk/>
          <pc:sldMasterMk cId="314589431" sldId="2147483729"/>
        </pc:sldMasterMkLst>
        <pc:sldLayoutChg chg="del">
          <pc:chgData name="Maggauer Klara" userId="c0883f6d-6c37-4fe2-9905-f1467ac44833" providerId="ADAL" clId="{72D68EF2-3E42-43E4-9974-9CE28D5EB01C}" dt="2024-06-12T12:27:23.319" v="1443" actId="2696"/>
          <pc:sldLayoutMkLst>
            <pc:docMk/>
            <pc:sldMasterMk cId="314589431" sldId="2147483729"/>
            <pc:sldLayoutMk cId="1702642641" sldId="2147483730"/>
          </pc:sldLayoutMkLst>
        </pc:sldLayoutChg>
        <pc:sldLayoutChg chg="del">
          <pc:chgData name="Maggauer Klara" userId="c0883f6d-6c37-4fe2-9905-f1467ac44833" providerId="ADAL" clId="{72D68EF2-3E42-43E4-9974-9CE28D5EB01C}" dt="2024-06-12T12:27:23.319" v="1443" actId="2696"/>
          <pc:sldLayoutMkLst>
            <pc:docMk/>
            <pc:sldMasterMk cId="314589431" sldId="2147483729"/>
            <pc:sldLayoutMk cId="2720017475" sldId="2147483731"/>
          </pc:sldLayoutMkLst>
        </pc:sldLayoutChg>
        <pc:sldLayoutChg chg="del">
          <pc:chgData name="Maggauer Klara" userId="c0883f6d-6c37-4fe2-9905-f1467ac44833" providerId="ADAL" clId="{72D68EF2-3E42-43E4-9974-9CE28D5EB01C}" dt="2024-06-12T12:27:23.319" v="1443" actId="2696"/>
          <pc:sldLayoutMkLst>
            <pc:docMk/>
            <pc:sldMasterMk cId="314589431" sldId="2147483729"/>
            <pc:sldLayoutMk cId="3133528901" sldId="2147483732"/>
          </pc:sldLayoutMkLst>
        </pc:sldLayoutChg>
        <pc:sldLayoutChg chg="del">
          <pc:chgData name="Maggauer Klara" userId="c0883f6d-6c37-4fe2-9905-f1467ac44833" providerId="ADAL" clId="{72D68EF2-3E42-43E4-9974-9CE28D5EB01C}" dt="2024-06-12T12:27:23.319" v="1443" actId="2696"/>
          <pc:sldLayoutMkLst>
            <pc:docMk/>
            <pc:sldMasterMk cId="314589431" sldId="2147483729"/>
            <pc:sldLayoutMk cId="4202502160" sldId="2147483733"/>
          </pc:sldLayoutMkLst>
        </pc:sldLayoutChg>
        <pc:sldLayoutChg chg="del">
          <pc:chgData name="Maggauer Klara" userId="c0883f6d-6c37-4fe2-9905-f1467ac44833" providerId="ADAL" clId="{72D68EF2-3E42-43E4-9974-9CE28D5EB01C}" dt="2024-06-12T12:27:23.319" v="1443" actId="2696"/>
          <pc:sldLayoutMkLst>
            <pc:docMk/>
            <pc:sldMasterMk cId="314589431" sldId="2147483729"/>
            <pc:sldLayoutMk cId="2183027750" sldId="2147483734"/>
          </pc:sldLayoutMkLst>
        </pc:sldLayoutChg>
        <pc:sldLayoutChg chg="del">
          <pc:chgData name="Maggauer Klara" userId="c0883f6d-6c37-4fe2-9905-f1467ac44833" providerId="ADAL" clId="{72D68EF2-3E42-43E4-9974-9CE28D5EB01C}" dt="2024-06-12T12:27:23.319" v="1443" actId="2696"/>
          <pc:sldLayoutMkLst>
            <pc:docMk/>
            <pc:sldMasterMk cId="314589431" sldId="2147483729"/>
            <pc:sldLayoutMk cId="4113608818" sldId="2147483735"/>
          </pc:sldLayoutMkLst>
        </pc:sldLayoutChg>
        <pc:sldLayoutChg chg="del">
          <pc:chgData name="Maggauer Klara" userId="c0883f6d-6c37-4fe2-9905-f1467ac44833" providerId="ADAL" clId="{72D68EF2-3E42-43E4-9974-9CE28D5EB01C}" dt="2024-06-12T12:27:23.319" v="1443" actId="2696"/>
          <pc:sldLayoutMkLst>
            <pc:docMk/>
            <pc:sldMasterMk cId="314589431" sldId="2147483729"/>
            <pc:sldLayoutMk cId="524954519" sldId="2147483736"/>
          </pc:sldLayoutMkLst>
        </pc:sldLayoutChg>
        <pc:sldLayoutChg chg="del">
          <pc:chgData name="Maggauer Klara" userId="c0883f6d-6c37-4fe2-9905-f1467ac44833" providerId="ADAL" clId="{72D68EF2-3E42-43E4-9974-9CE28D5EB01C}" dt="2024-06-12T12:27:23.319" v="1443" actId="2696"/>
          <pc:sldLayoutMkLst>
            <pc:docMk/>
            <pc:sldMasterMk cId="314589431" sldId="2147483729"/>
            <pc:sldLayoutMk cId="2271319519" sldId="2147483737"/>
          </pc:sldLayoutMkLst>
        </pc:sldLayoutChg>
        <pc:sldLayoutChg chg="del">
          <pc:chgData name="Maggauer Klara" userId="c0883f6d-6c37-4fe2-9905-f1467ac44833" providerId="ADAL" clId="{72D68EF2-3E42-43E4-9974-9CE28D5EB01C}" dt="2024-06-12T12:27:23.319" v="1443" actId="2696"/>
          <pc:sldLayoutMkLst>
            <pc:docMk/>
            <pc:sldMasterMk cId="314589431" sldId="2147483729"/>
            <pc:sldLayoutMk cId="65974594" sldId="2147483738"/>
          </pc:sldLayoutMkLst>
        </pc:sldLayoutChg>
      </pc:sldMasterChg>
      <pc:sldMasterChg chg="del delSldLayout">
        <pc:chgData name="Maggauer Klara" userId="c0883f6d-6c37-4fe2-9905-f1467ac44833" providerId="ADAL" clId="{72D68EF2-3E42-43E4-9974-9CE28D5EB01C}" dt="2024-06-12T11:49:39.460" v="754" actId="2696"/>
        <pc:sldMasterMkLst>
          <pc:docMk/>
          <pc:sldMasterMk cId="722434793" sldId="2147483739"/>
        </pc:sldMasterMkLst>
        <pc:sldLayoutChg chg="del">
          <pc:chgData name="Maggauer Klara" userId="c0883f6d-6c37-4fe2-9905-f1467ac44833" providerId="ADAL" clId="{72D68EF2-3E42-43E4-9974-9CE28D5EB01C}" dt="2024-06-12T11:49:39.460" v="754" actId="2696"/>
          <pc:sldLayoutMkLst>
            <pc:docMk/>
            <pc:sldMasterMk cId="722434793" sldId="2147483739"/>
            <pc:sldLayoutMk cId="124008677" sldId="2147483740"/>
          </pc:sldLayoutMkLst>
        </pc:sldLayoutChg>
        <pc:sldLayoutChg chg="del">
          <pc:chgData name="Maggauer Klara" userId="c0883f6d-6c37-4fe2-9905-f1467ac44833" providerId="ADAL" clId="{72D68EF2-3E42-43E4-9974-9CE28D5EB01C}" dt="2024-06-12T11:49:39.460" v="754" actId="2696"/>
          <pc:sldLayoutMkLst>
            <pc:docMk/>
            <pc:sldMasterMk cId="722434793" sldId="2147483739"/>
            <pc:sldLayoutMk cId="374881260" sldId="2147483741"/>
          </pc:sldLayoutMkLst>
        </pc:sldLayoutChg>
        <pc:sldLayoutChg chg="del">
          <pc:chgData name="Maggauer Klara" userId="c0883f6d-6c37-4fe2-9905-f1467ac44833" providerId="ADAL" clId="{72D68EF2-3E42-43E4-9974-9CE28D5EB01C}" dt="2024-06-12T11:49:39.460" v="754" actId="2696"/>
          <pc:sldLayoutMkLst>
            <pc:docMk/>
            <pc:sldMasterMk cId="722434793" sldId="2147483739"/>
            <pc:sldLayoutMk cId="3130862596" sldId="2147483742"/>
          </pc:sldLayoutMkLst>
        </pc:sldLayoutChg>
        <pc:sldLayoutChg chg="del">
          <pc:chgData name="Maggauer Klara" userId="c0883f6d-6c37-4fe2-9905-f1467ac44833" providerId="ADAL" clId="{72D68EF2-3E42-43E4-9974-9CE28D5EB01C}" dt="2024-06-12T11:49:39.460" v="754" actId="2696"/>
          <pc:sldLayoutMkLst>
            <pc:docMk/>
            <pc:sldMasterMk cId="722434793" sldId="2147483739"/>
            <pc:sldLayoutMk cId="2505897904" sldId="2147483743"/>
          </pc:sldLayoutMkLst>
        </pc:sldLayoutChg>
        <pc:sldLayoutChg chg="del">
          <pc:chgData name="Maggauer Klara" userId="c0883f6d-6c37-4fe2-9905-f1467ac44833" providerId="ADAL" clId="{72D68EF2-3E42-43E4-9974-9CE28D5EB01C}" dt="2024-06-12T11:49:39.460" v="754" actId="2696"/>
          <pc:sldLayoutMkLst>
            <pc:docMk/>
            <pc:sldMasterMk cId="722434793" sldId="2147483739"/>
            <pc:sldLayoutMk cId="3372130289" sldId="2147483744"/>
          </pc:sldLayoutMkLst>
        </pc:sldLayoutChg>
        <pc:sldLayoutChg chg="del">
          <pc:chgData name="Maggauer Klara" userId="c0883f6d-6c37-4fe2-9905-f1467ac44833" providerId="ADAL" clId="{72D68EF2-3E42-43E4-9974-9CE28D5EB01C}" dt="2024-06-12T11:49:39.460" v="754" actId="2696"/>
          <pc:sldLayoutMkLst>
            <pc:docMk/>
            <pc:sldMasterMk cId="722434793" sldId="2147483739"/>
            <pc:sldLayoutMk cId="957598605" sldId="2147483745"/>
          </pc:sldLayoutMkLst>
        </pc:sldLayoutChg>
        <pc:sldLayoutChg chg="del">
          <pc:chgData name="Maggauer Klara" userId="c0883f6d-6c37-4fe2-9905-f1467ac44833" providerId="ADAL" clId="{72D68EF2-3E42-43E4-9974-9CE28D5EB01C}" dt="2024-06-12T11:49:39.460" v="754" actId="2696"/>
          <pc:sldLayoutMkLst>
            <pc:docMk/>
            <pc:sldMasterMk cId="722434793" sldId="2147483739"/>
            <pc:sldLayoutMk cId="829351076" sldId="2147483746"/>
          </pc:sldLayoutMkLst>
        </pc:sldLayoutChg>
        <pc:sldLayoutChg chg="del">
          <pc:chgData name="Maggauer Klara" userId="c0883f6d-6c37-4fe2-9905-f1467ac44833" providerId="ADAL" clId="{72D68EF2-3E42-43E4-9974-9CE28D5EB01C}" dt="2024-06-12T11:49:39.460" v="754" actId="2696"/>
          <pc:sldLayoutMkLst>
            <pc:docMk/>
            <pc:sldMasterMk cId="722434793" sldId="2147483739"/>
            <pc:sldLayoutMk cId="3797632900" sldId="2147483747"/>
          </pc:sldLayoutMkLst>
        </pc:sldLayoutChg>
        <pc:sldLayoutChg chg="del">
          <pc:chgData name="Maggauer Klara" userId="c0883f6d-6c37-4fe2-9905-f1467ac44833" providerId="ADAL" clId="{72D68EF2-3E42-43E4-9974-9CE28D5EB01C}" dt="2024-06-12T11:49:39.460" v="754" actId="2696"/>
          <pc:sldLayoutMkLst>
            <pc:docMk/>
            <pc:sldMasterMk cId="722434793" sldId="2147483739"/>
            <pc:sldLayoutMk cId="2430209319" sldId="2147483748"/>
          </pc:sldLayoutMkLst>
        </pc:sldLayoutChg>
      </pc:sldMasterChg>
    </pc:docChg>
  </pc:docChgLst>
  <pc:docChgLst>
    <pc:chgData name="Strömer Stefan" userId="S::stefan.stroemer@ait.ac.at::d2633805-942e-4bec-8ef8-c8bba0ca9388" providerId="AD" clId="Web-{A68A288F-3188-06F9-62F0-4DD2D507B0CE}"/>
    <pc:docChg chg="mod addSld delSld modSld sldOrd modSection">
      <pc:chgData name="Strömer Stefan" userId="S::stefan.stroemer@ait.ac.at::d2633805-942e-4bec-8ef8-c8bba0ca9388" providerId="AD" clId="Web-{A68A288F-3188-06F9-62F0-4DD2D507B0CE}" dt="2024-05-26T12:01:18.219" v="1114" actId="20577"/>
      <pc:docMkLst>
        <pc:docMk/>
      </pc:docMkLst>
      <pc:sldChg chg="addSp modSp modCm">
        <pc:chgData name="Strömer Stefan" userId="S::stefan.stroemer@ait.ac.at::d2633805-942e-4bec-8ef8-c8bba0ca9388" providerId="AD" clId="Web-{A68A288F-3188-06F9-62F0-4DD2D507B0CE}" dt="2024-05-26T11:58:59.890" v="1076"/>
        <pc:sldMkLst>
          <pc:docMk/>
          <pc:sldMk cId="4130749974" sldId="376"/>
        </pc:sldMkLst>
        <pc:spChg chg="mod">
          <ac:chgData name="Strömer Stefan" userId="S::stefan.stroemer@ait.ac.at::d2633805-942e-4bec-8ef8-c8bba0ca9388" providerId="AD" clId="Web-{A68A288F-3188-06F9-62F0-4DD2D507B0CE}" dt="2024-05-26T11:38:34.146" v="55" actId="20577"/>
          <ac:spMkLst>
            <pc:docMk/>
            <pc:sldMk cId="4130749974" sldId="376"/>
            <ac:spMk id="3" creationId="{D2972622-0888-D96D-D46E-EA65ACBF3BA8}"/>
          </ac:spMkLst>
        </pc:spChg>
        <pc:picChg chg="add mod">
          <ac:chgData name="Strömer Stefan" userId="S::stefan.stroemer@ait.ac.at::d2633805-942e-4bec-8ef8-c8bba0ca9388" providerId="AD" clId="Web-{A68A288F-3188-06F9-62F0-4DD2D507B0CE}" dt="2024-05-26T11:58:59.890" v="1076"/>
          <ac:picMkLst>
            <pc:docMk/>
            <pc:sldMk cId="4130749974" sldId="376"/>
            <ac:picMk id="6" creationId="{2F2DB050-C329-C671-DE49-6CF518874EE4}"/>
          </ac:picMkLst>
        </pc:picChg>
        <pc:extLst>
          <p:ext xmlns:p="http://schemas.openxmlformats.org/presentationml/2006/main" uri="{D6D511B9-2390-475A-947B-AFAB55BFBCF1}">
            <pc226:cmChg xmlns:pc226="http://schemas.microsoft.com/office/powerpoint/2022/06/main/command" chg="mod">
              <pc226:chgData name="Strömer Stefan" userId="S::stefan.stroemer@ait.ac.at::d2633805-942e-4bec-8ef8-c8bba0ca9388" providerId="AD" clId="Web-{A68A288F-3188-06F9-62F0-4DD2D507B0CE}" dt="2024-05-26T11:38:32.021" v="54" actId="20577"/>
              <pc2:cmMkLst xmlns:pc2="http://schemas.microsoft.com/office/powerpoint/2019/9/main/command">
                <pc:docMk/>
                <pc:sldMk cId="4130749974" sldId="376"/>
                <pc2:cmMk id="{0DE75F37-3403-43FB-843A-61D66D5F2D18}"/>
              </pc2:cmMkLst>
              <pc226:cmRplyChg chg="add">
                <pc226:chgData name="Strömer Stefan" userId="S::stefan.stroemer@ait.ac.at::d2633805-942e-4bec-8ef8-c8bba0ca9388" providerId="AD" clId="Web-{A68A288F-3188-06F9-62F0-4DD2D507B0CE}" dt="2024-05-26T11:16:32.369" v="1"/>
                <pc2:cmRplyMkLst xmlns:pc2="http://schemas.microsoft.com/office/powerpoint/2019/9/main/command">
                  <pc:docMk/>
                  <pc:sldMk cId="4130749974" sldId="376"/>
                  <pc2:cmMk id="{0DE75F37-3403-43FB-843A-61D66D5F2D18}"/>
                  <pc2:cmRplyMk id="{3EE83837-D201-4E9C-97D9-08544D06321F}"/>
                </pc2:cmRplyMkLst>
              </pc226:cmRplyChg>
            </pc226:cmChg>
          </p:ext>
        </pc:extLst>
      </pc:sldChg>
      <pc:sldChg chg="modCm">
        <pc:chgData name="Strömer Stefan" userId="S::stefan.stroemer@ait.ac.at::d2633805-942e-4bec-8ef8-c8bba0ca9388" providerId="AD" clId="Web-{A68A288F-3188-06F9-62F0-4DD2D507B0CE}" dt="2024-05-26T11:58:37.171" v="1075"/>
        <pc:sldMkLst>
          <pc:docMk/>
          <pc:sldMk cId="106439873" sldId="778"/>
        </pc:sldMkLst>
        <pc:extLst>
          <p:ext xmlns:p="http://schemas.openxmlformats.org/presentationml/2006/main" uri="{D6D511B9-2390-475A-947B-AFAB55BFBCF1}">
            <pc226:cmChg xmlns:pc226="http://schemas.microsoft.com/office/powerpoint/2022/06/main/command" chg="mod">
              <pc226:chgData name="Strömer Stefan" userId="S::stefan.stroemer@ait.ac.at::d2633805-942e-4bec-8ef8-c8bba0ca9388" providerId="AD" clId="Web-{A68A288F-3188-06F9-62F0-4DD2D507B0CE}" dt="2024-05-26T11:58:37.171" v="1075"/>
              <pc2:cmMkLst xmlns:pc2="http://schemas.microsoft.com/office/powerpoint/2019/9/main/command">
                <pc:docMk/>
                <pc:sldMk cId="106439873" sldId="778"/>
                <pc2:cmMk id="{2BAA95C9-A191-45D9-8D78-7548013E3473}"/>
              </pc2:cmMkLst>
            </pc226:cmChg>
          </p:ext>
        </pc:extLst>
      </pc:sldChg>
      <pc:sldChg chg="modCm">
        <pc:chgData name="Strömer Stefan" userId="S::stefan.stroemer@ait.ac.at::d2633805-942e-4bec-8ef8-c8bba0ca9388" providerId="AD" clId="Web-{A68A288F-3188-06F9-62F0-4DD2D507B0CE}" dt="2024-05-26T11:58:31.546" v="1074"/>
        <pc:sldMkLst>
          <pc:docMk/>
          <pc:sldMk cId="3854179739" sldId="779"/>
        </pc:sldMkLst>
        <pc:extLst>
          <p:ext xmlns:p="http://schemas.openxmlformats.org/presentationml/2006/main" uri="{D6D511B9-2390-475A-947B-AFAB55BFBCF1}">
            <pc226:cmChg xmlns:pc226="http://schemas.microsoft.com/office/powerpoint/2022/06/main/command" chg="mod">
              <pc226:chgData name="Strömer Stefan" userId="S::stefan.stroemer@ait.ac.at::d2633805-942e-4bec-8ef8-c8bba0ca9388" providerId="AD" clId="Web-{A68A288F-3188-06F9-62F0-4DD2D507B0CE}" dt="2024-05-26T11:58:31.546" v="1074"/>
              <pc2:cmMkLst xmlns:pc2="http://schemas.microsoft.com/office/powerpoint/2019/9/main/command">
                <pc:docMk/>
                <pc:sldMk cId="3854179739" sldId="779"/>
                <pc2:cmMk id="{59F084F4-1C86-41E7-95BC-2B95206B78A2}"/>
              </pc2:cmMkLst>
            </pc226:cmChg>
          </p:ext>
        </pc:extLst>
      </pc:sldChg>
      <pc:sldChg chg="addSp delSp modSp new addAnim delAnim">
        <pc:chgData name="Strömer Stefan" userId="S::stefan.stroemer@ait.ac.at::d2633805-942e-4bec-8ef8-c8bba0ca9388" providerId="AD" clId="Web-{A68A288F-3188-06F9-62F0-4DD2D507B0CE}" dt="2024-05-26T12:00:15.296" v="1091"/>
        <pc:sldMkLst>
          <pc:docMk/>
          <pc:sldMk cId="961228052" sldId="809"/>
        </pc:sldMkLst>
        <pc:spChg chg="mod">
          <ac:chgData name="Strömer Stefan" userId="S::stefan.stroemer@ait.ac.at::d2633805-942e-4bec-8ef8-c8bba0ca9388" providerId="AD" clId="Web-{A68A288F-3188-06F9-62F0-4DD2D507B0CE}" dt="2024-05-26T11:40:01.912" v="72" actId="20577"/>
          <ac:spMkLst>
            <pc:docMk/>
            <pc:sldMk cId="961228052" sldId="809"/>
            <ac:spMk id="2" creationId="{9A1C7AB6-CAA5-2E07-98F3-79FF878D8FC9}"/>
          </ac:spMkLst>
        </pc:spChg>
        <pc:spChg chg="del">
          <ac:chgData name="Strömer Stefan" userId="S::stefan.stroemer@ait.ac.at::d2633805-942e-4bec-8ef8-c8bba0ca9388" providerId="AD" clId="Web-{A68A288F-3188-06F9-62F0-4DD2D507B0CE}" dt="2024-05-26T11:40:12.912" v="73"/>
          <ac:spMkLst>
            <pc:docMk/>
            <pc:sldMk cId="961228052" sldId="809"/>
            <ac:spMk id="3" creationId="{6F9E1EFC-84BF-47E9-40D3-12527998CFEF}"/>
          </ac:spMkLst>
        </pc:spChg>
        <pc:spChg chg="add mod">
          <ac:chgData name="Strömer Stefan" userId="S::stefan.stroemer@ait.ac.at::d2633805-942e-4bec-8ef8-c8bba0ca9388" providerId="AD" clId="Web-{A68A288F-3188-06F9-62F0-4DD2D507B0CE}" dt="2024-05-26T11:55:43.966" v="999" actId="20577"/>
          <ac:spMkLst>
            <pc:docMk/>
            <pc:sldMk cId="961228052" sldId="809"/>
            <ac:spMk id="8" creationId="{A63570E6-8F5F-D3C1-587F-CC507D2E4E8B}"/>
          </ac:spMkLst>
        </pc:spChg>
        <pc:picChg chg="add mod">
          <ac:chgData name="Strömer Stefan" userId="S::stefan.stroemer@ait.ac.at::d2633805-942e-4bec-8ef8-c8bba0ca9388" providerId="AD" clId="Web-{A68A288F-3188-06F9-62F0-4DD2D507B0CE}" dt="2024-05-26T11:59:51.577" v="1086"/>
          <ac:picMkLst>
            <pc:docMk/>
            <pc:sldMk cId="961228052" sldId="809"/>
            <ac:picMk id="6" creationId="{34F40A70-C8B3-52E6-C7E0-DFDE0FD95835}"/>
          </ac:picMkLst>
        </pc:picChg>
        <pc:picChg chg="add mod">
          <ac:chgData name="Strömer Stefan" userId="S::stefan.stroemer@ait.ac.at::d2633805-942e-4bec-8ef8-c8bba0ca9388" providerId="AD" clId="Web-{A68A288F-3188-06F9-62F0-4DD2D507B0CE}" dt="2024-05-26T11:59:55.156" v="1087" actId="1076"/>
          <ac:picMkLst>
            <pc:docMk/>
            <pc:sldMk cId="961228052" sldId="809"/>
            <ac:picMk id="7" creationId="{AD708E9E-02E6-4F0F-2AA2-BD83286B4E0F}"/>
          </ac:picMkLst>
        </pc:picChg>
      </pc:sldChg>
      <pc:sldChg chg="modSp new">
        <pc:chgData name="Strömer Stefan" userId="S::stefan.stroemer@ait.ac.at::d2633805-942e-4bec-8ef8-c8bba0ca9388" providerId="AD" clId="Web-{A68A288F-3188-06F9-62F0-4DD2D507B0CE}" dt="2024-05-26T11:50:06.917" v="620" actId="20577"/>
        <pc:sldMkLst>
          <pc:docMk/>
          <pc:sldMk cId="4274233609" sldId="810"/>
        </pc:sldMkLst>
        <pc:spChg chg="mod">
          <ac:chgData name="Strömer Stefan" userId="S::stefan.stroemer@ait.ac.at::d2633805-942e-4bec-8ef8-c8bba0ca9388" providerId="AD" clId="Web-{A68A288F-3188-06F9-62F0-4DD2D507B0CE}" dt="2024-05-26T11:43:08.335" v="128" actId="20577"/>
          <ac:spMkLst>
            <pc:docMk/>
            <pc:sldMk cId="4274233609" sldId="810"/>
            <ac:spMk id="2" creationId="{28341FA9-A598-9A42-2A9C-EB8C3EE22496}"/>
          </ac:spMkLst>
        </pc:spChg>
        <pc:spChg chg="mod">
          <ac:chgData name="Strömer Stefan" userId="S::stefan.stroemer@ait.ac.at::d2633805-942e-4bec-8ef8-c8bba0ca9388" providerId="AD" clId="Web-{A68A288F-3188-06F9-62F0-4DD2D507B0CE}" dt="2024-05-26T11:50:06.917" v="620" actId="20577"/>
          <ac:spMkLst>
            <pc:docMk/>
            <pc:sldMk cId="4274233609" sldId="810"/>
            <ac:spMk id="3" creationId="{33F7C85B-B4C3-C176-04E6-B632DB30E584}"/>
          </ac:spMkLst>
        </pc:spChg>
      </pc:sldChg>
      <pc:sldChg chg="addSp modSp new addAnim delAnim modAnim">
        <pc:chgData name="Strömer Stefan" userId="S::stefan.stroemer@ait.ac.at::d2633805-942e-4bec-8ef8-c8bba0ca9388" providerId="AD" clId="Web-{A68A288F-3188-06F9-62F0-4DD2D507B0CE}" dt="2024-05-26T12:01:18.219" v="1114" actId="20577"/>
        <pc:sldMkLst>
          <pc:docMk/>
          <pc:sldMk cId="1905792419" sldId="811"/>
        </pc:sldMkLst>
        <pc:spChg chg="mod">
          <ac:chgData name="Strömer Stefan" userId="S::stefan.stroemer@ait.ac.at::d2633805-942e-4bec-8ef8-c8bba0ca9388" providerId="AD" clId="Web-{A68A288F-3188-06F9-62F0-4DD2D507B0CE}" dt="2024-05-26T11:51:40.949" v="668" actId="20577"/>
          <ac:spMkLst>
            <pc:docMk/>
            <pc:sldMk cId="1905792419" sldId="811"/>
            <ac:spMk id="2" creationId="{6DF71074-6AE8-8F84-95FB-04D4E9189CF1}"/>
          </ac:spMkLst>
        </pc:spChg>
        <pc:spChg chg="mod">
          <ac:chgData name="Strömer Stefan" userId="S::stefan.stroemer@ait.ac.at::d2633805-942e-4bec-8ef8-c8bba0ca9388" providerId="AD" clId="Web-{A68A288F-3188-06F9-62F0-4DD2D507B0CE}" dt="2024-05-26T12:01:18.219" v="1114" actId="20577"/>
          <ac:spMkLst>
            <pc:docMk/>
            <pc:sldMk cId="1905792419" sldId="811"/>
            <ac:spMk id="3" creationId="{36237AB5-C6CD-50BD-05AB-B9577BAC79EC}"/>
          </ac:spMkLst>
        </pc:spChg>
        <pc:spChg chg="add mod">
          <ac:chgData name="Strömer Stefan" userId="S::stefan.stroemer@ait.ac.at::d2633805-942e-4bec-8ef8-c8bba0ca9388" providerId="AD" clId="Web-{A68A288F-3188-06F9-62F0-4DD2D507B0CE}" dt="2024-05-26T11:56:10.576" v="1005" actId="1076"/>
          <ac:spMkLst>
            <pc:docMk/>
            <pc:sldMk cId="1905792419" sldId="811"/>
            <ac:spMk id="7" creationId="{97B44F2F-563E-494C-B002-CF3B8746863E}"/>
          </ac:spMkLst>
        </pc:spChg>
        <pc:picChg chg="add mod modCrop">
          <ac:chgData name="Strömer Stefan" userId="S::stefan.stroemer@ait.ac.at::d2633805-942e-4bec-8ef8-c8bba0ca9388" providerId="AD" clId="Web-{A68A288F-3188-06F9-62F0-4DD2D507B0CE}" dt="2024-05-26T11:56:11.482" v="1006" actId="1076"/>
          <ac:picMkLst>
            <pc:docMk/>
            <pc:sldMk cId="1905792419" sldId="811"/>
            <ac:picMk id="6" creationId="{C7CA2D00-A91A-F067-5D48-453641534863}"/>
          </ac:picMkLst>
        </pc:picChg>
      </pc:sldChg>
      <pc:sldChg chg="addSp delSp modSp add del">
        <pc:chgData name="Strömer Stefan" userId="S::stefan.stroemer@ait.ac.at::d2633805-942e-4bec-8ef8-c8bba0ca9388" providerId="AD" clId="Web-{A68A288F-3188-06F9-62F0-4DD2D507B0CE}" dt="2024-05-26T11:57:45.155" v="1062" actId="20577"/>
        <pc:sldMkLst>
          <pc:docMk/>
          <pc:sldMk cId="105995901" sldId="812"/>
        </pc:sldMkLst>
        <pc:spChg chg="del">
          <ac:chgData name="Strömer Stefan" userId="S::stefan.stroemer@ait.ac.at::d2633805-942e-4bec-8ef8-c8bba0ca9388" providerId="AD" clId="Web-{A68A288F-3188-06F9-62F0-4DD2D507B0CE}" dt="2024-05-26T11:57:22.358" v="1026"/>
          <ac:spMkLst>
            <pc:docMk/>
            <pc:sldMk cId="105995901" sldId="812"/>
            <ac:spMk id="2" creationId="{EB50A6CB-3632-7A51-E8F4-9CBB902B594C}"/>
          </ac:spMkLst>
        </pc:spChg>
        <pc:spChg chg="add mod">
          <ac:chgData name="Strömer Stefan" userId="S::stefan.stroemer@ait.ac.at::d2633805-942e-4bec-8ef8-c8bba0ca9388" providerId="AD" clId="Web-{A68A288F-3188-06F9-62F0-4DD2D507B0CE}" dt="2024-05-26T11:57:45.155" v="1062" actId="20577"/>
          <ac:spMkLst>
            <pc:docMk/>
            <pc:sldMk cId="105995901" sldId="812"/>
            <ac:spMk id="7" creationId="{FDCC841E-AA26-3297-8AB5-557EFB590882}"/>
          </ac:spMkLst>
        </pc:spChg>
        <pc:spChg chg="add del">
          <ac:chgData name="Strömer Stefan" userId="S::stefan.stroemer@ait.ac.at::d2633805-942e-4bec-8ef8-c8bba0ca9388" providerId="AD" clId="Web-{A68A288F-3188-06F9-62F0-4DD2D507B0CE}" dt="2024-05-26T11:57:24.826" v="1028"/>
          <ac:spMkLst>
            <pc:docMk/>
            <pc:sldMk cId="105995901" sldId="812"/>
            <ac:spMk id="9" creationId="{2AE04816-9579-5D46-5B27-50D1FE6708E2}"/>
          </ac:spMkLst>
        </pc:spChg>
      </pc:sldChg>
      <pc:sldChg chg="addSp delSp modSp add del ord">
        <pc:chgData name="Strömer Stefan" userId="S::stefan.stroemer@ait.ac.at::d2633805-942e-4bec-8ef8-c8bba0ca9388" providerId="AD" clId="Web-{A68A288F-3188-06F9-62F0-4DD2D507B0CE}" dt="2024-05-26T11:57:58.061" v="1067" actId="20577"/>
        <pc:sldMkLst>
          <pc:docMk/>
          <pc:sldMk cId="1041912448" sldId="813"/>
        </pc:sldMkLst>
        <pc:spChg chg="del">
          <ac:chgData name="Strömer Stefan" userId="S::stefan.stroemer@ait.ac.at::d2633805-942e-4bec-8ef8-c8bba0ca9388" providerId="AD" clId="Web-{A68A288F-3188-06F9-62F0-4DD2D507B0CE}" dt="2024-05-26T11:57:49.701" v="1063"/>
          <ac:spMkLst>
            <pc:docMk/>
            <pc:sldMk cId="1041912448" sldId="813"/>
            <ac:spMk id="2" creationId="{EB50A6CB-3632-7A51-E8F4-9CBB902B594C}"/>
          </ac:spMkLst>
        </pc:spChg>
        <pc:spChg chg="add mod">
          <ac:chgData name="Strömer Stefan" userId="S::stefan.stroemer@ait.ac.at::d2633805-942e-4bec-8ef8-c8bba0ca9388" providerId="AD" clId="Web-{A68A288F-3188-06F9-62F0-4DD2D507B0CE}" dt="2024-05-26T11:57:58.061" v="1067" actId="20577"/>
          <ac:spMkLst>
            <pc:docMk/>
            <pc:sldMk cId="1041912448" sldId="813"/>
            <ac:spMk id="20" creationId="{477B5CFD-2E0D-2F45-27F6-C96E6514DAFC}"/>
          </ac:spMkLst>
        </pc:spChg>
        <pc:spChg chg="add del">
          <ac:chgData name="Strömer Stefan" userId="S::stefan.stroemer@ait.ac.at::d2633805-942e-4bec-8ef8-c8bba0ca9388" providerId="AD" clId="Web-{A68A288F-3188-06F9-62F0-4DD2D507B0CE}" dt="2024-05-26T11:57:51.514" v="1065"/>
          <ac:spMkLst>
            <pc:docMk/>
            <pc:sldMk cId="1041912448" sldId="813"/>
            <ac:spMk id="22" creationId="{8E79848A-8F0A-68A4-01EF-6AA60BE8B9DE}"/>
          </ac:spMkLst>
        </pc:spChg>
      </pc:sldChg>
      <pc:sldChg chg="modSp add del">
        <pc:chgData name="Strömer Stefan" userId="S::stefan.stroemer@ait.ac.at::d2633805-942e-4bec-8ef8-c8bba0ca9388" providerId="AD" clId="Web-{A68A288F-3188-06F9-62F0-4DD2D507B0CE}" dt="2024-05-26T11:58:03.389" v="1070" actId="20577"/>
        <pc:sldMkLst>
          <pc:docMk/>
          <pc:sldMk cId="308706206" sldId="814"/>
        </pc:sldMkLst>
        <pc:spChg chg="mod">
          <ac:chgData name="Strömer Stefan" userId="S::stefan.stroemer@ait.ac.at::d2633805-942e-4bec-8ef8-c8bba0ca9388" providerId="AD" clId="Web-{A68A288F-3188-06F9-62F0-4DD2D507B0CE}" dt="2024-05-26T11:58:03.389" v="1070" actId="20577"/>
          <ac:spMkLst>
            <pc:docMk/>
            <pc:sldMk cId="308706206" sldId="814"/>
            <ac:spMk id="2" creationId="{EB50A6CB-3632-7A51-E8F4-9CBB902B594C}"/>
          </ac:spMkLst>
        </pc:spChg>
      </pc:sldChg>
      <pc:sldChg chg="modSp add del">
        <pc:chgData name="Strömer Stefan" userId="S::stefan.stroemer@ait.ac.at::d2633805-942e-4bec-8ef8-c8bba0ca9388" providerId="AD" clId="Web-{A68A288F-3188-06F9-62F0-4DD2D507B0CE}" dt="2024-05-26T11:58:05.280" v="1071" actId="20577"/>
        <pc:sldMkLst>
          <pc:docMk/>
          <pc:sldMk cId="3707333190" sldId="815"/>
        </pc:sldMkLst>
        <pc:spChg chg="mod">
          <ac:chgData name="Strömer Stefan" userId="S::stefan.stroemer@ait.ac.at::d2633805-942e-4bec-8ef8-c8bba0ca9388" providerId="AD" clId="Web-{A68A288F-3188-06F9-62F0-4DD2D507B0CE}" dt="2024-05-26T11:58:05.280" v="1071" actId="20577"/>
          <ac:spMkLst>
            <pc:docMk/>
            <pc:sldMk cId="3707333190" sldId="815"/>
            <ac:spMk id="2" creationId="{EB50A6CB-3632-7A51-E8F4-9CBB902B594C}"/>
          </ac:spMkLst>
        </pc:spChg>
      </pc:sldChg>
      <pc:sldChg chg="modSp add del">
        <pc:chgData name="Strömer Stefan" userId="S::stefan.stroemer@ait.ac.at::d2633805-942e-4bec-8ef8-c8bba0ca9388" providerId="AD" clId="Web-{A68A288F-3188-06F9-62F0-4DD2D507B0CE}" dt="2024-05-26T11:58:08.842" v="1072" actId="20577"/>
        <pc:sldMkLst>
          <pc:docMk/>
          <pc:sldMk cId="198289729" sldId="816"/>
        </pc:sldMkLst>
        <pc:spChg chg="mod">
          <ac:chgData name="Strömer Stefan" userId="S::stefan.stroemer@ait.ac.at::d2633805-942e-4bec-8ef8-c8bba0ca9388" providerId="AD" clId="Web-{A68A288F-3188-06F9-62F0-4DD2D507B0CE}" dt="2024-05-26T11:58:08.842" v="1072" actId="20577"/>
          <ac:spMkLst>
            <pc:docMk/>
            <pc:sldMk cId="198289729" sldId="816"/>
            <ac:spMk id="2" creationId="{EB50A6CB-3632-7A51-E8F4-9CBB902B594C}"/>
          </ac:spMkLst>
        </pc:spChg>
      </pc:sldChg>
      <pc:sldChg chg="modSp add del">
        <pc:chgData name="Strömer Stefan" userId="S::stefan.stroemer@ait.ac.at::d2633805-942e-4bec-8ef8-c8bba0ca9388" providerId="AD" clId="Web-{A68A288F-3188-06F9-62F0-4DD2D507B0CE}" dt="2024-05-26T11:58:10.999" v="1073" actId="20577"/>
        <pc:sldMkLst>
          <pc:docMk/>
          <pc:sldMk cId="2751463340" sldId="817"/>
        </pc:sldMkLst>
        <pc:spChg chg="mod">
          <ac:chgData name="Strömer Stefan" userId="S::stefan.stroemer@ait.ac.at::d2633805-942e-4bec-8ef8-c8bba0ca9388" providerId="AD" clId="Web-{A68A288F-3188-06F9-62F0-4DD2D507B0CE}" dt="2024-05-26T11:58:10.999" v="1073" actId="20577"/>
          <ac:spMkLst>
            <pc:docMk/>
            <pc:sldMk cId="2751463340" sldId="817"/>
            <ac:spMk id="2" creationId="{EB50A6CB-3632-7A51-E8F4-9CBB902B594C}"/>
          </ac:spMkLst>
        </pc:spChg>
      </pc:sldChg>
    </pc:docChg>
  </pc:docChgLst>
  <pc:docChgLst>
    <pc:chgData name="Maggauer Klara" userId="c0883f6d-6c37-4fe2-9905-f1467ac44833" providerId="ADAL" clId="{96E20F89-A4E5-4B6E-8E70-B0B8DEFAD850}"/>
    <pc:docChg chg="undo custSel addSld delSld modSld sldOrd modMainMaster addSection modSection">
      <pc:chgData name="Maggauer Klara" userId="c0883f6d-6c37-4fe2-9905-f1467ac44833" providerId="ADAL" clId="{96E20F89-A4E5-4B6E-8E70-B0B8DEFAD850}" dt="2024-05-28T09:10:22.774" v="4075"/>
      <pc:docMkLst>
        <pc:docMk/>
      </pc:docMkLst>
      <pc:sldChg chg="add modNotes">
        <pc:chgData name="Maggauer Klara" userId="c0883f6d-6c37-4fe2-9905-f1467ac44833" providerId="ADAL" clId="{96E20F89-A4E5-4B6E-8E70-B0B8DEFAD850}" dt="2024-05-27T16:56:57.584" v="3955"/>
        <pc:sldMkLst>
          <pc:docMk/>
          <pc:sldMk cId="1078169885" sldId="257"/>
        </pc:sldMkLst>
      </pc:sldChg>
      <pc:sldChg chg="add del">
        <pc:chgData name="Maggauer Klara" userId="c0883f6d-6c37-4fe2-9905-f1467ac44833" providerId="ADAL" clId="{96E20F89-A4E5-4B6E-8E70-B0B8DEFAD850}" dt="2024-05-27T16:57:01.153" v="3956"/>
        <pc:sldMkLst>
          <pc:docMk/>
          <pc:sldMk cId="1010193275" sldId="264"/>
        </pc:sldMkLst>
      </pc:sldChg>
      <pc:sldChg chg="add">
        <pc:chgData name="Maggauer Klara" userId="c0883f6d-6c37-4fe2-9905-f1467ac44833" providerId="ADAL" clId="{96E20F89-A4E5-4B6E-8E70-B0B8DEFAD850}" dt="2024-05-27T16:56:01.941" v="3929"/>
        <pc:sldMkLst>
          <pc:docMk/>
          <pc:sldMk cId="2245091490" sldId="265"/>
        </pc:sldMkLst>
      </pc:sldChg>
      <pc:sldChg chg="add">
        <pc:chgData name="Maggauer Klara" userId="c0883f6d-6c37-4fe2-9905-f1467ac44833" providerId="ADAL" clId="{96E20F89-A4E5-4B6E-8E70-B0B8DEFAD850}" dt="2024-05-27T16:56:01.941" v="3929"/>
        <pc:sldMkLst>
          <pc:docMk/>
          <pc:sldMk cId="2807702537" sldId="266"/>
        </pc:sldMkLst>
      </pc:sldChg>
      <pc:sldChg chg="add">
        <pc:chgData name="Maggauer Klara" userId="c0883f6d-6c37-4fe2-9905-f1467ac44833" providerId="ADAL" clId="{96E20F89-A4E5-4B6E-8E70-B0B8DEFAD850}" dt="2024-05-27T16:56:01.941" v="3929"/>
        <pc:sldMkLst>
          <pc:docMk/>
          <pc:sldMk cId="501588670" sldId="267"/>
        </pc:sldMkLst>
      </pc:sldChg>
      <pc:sldChg chg="add">
        <pc:chgData name="Maggauer Klara" userId="c0883f6d-6c37-4fe2-9905-f1467ac44833" providerId="ADAL" clId="{96E20F89-A4E5-4B6E-8E70-B0B8DEFAD850}" dt="2024-05-27T16:56:01.941" v="3929"/>
        <pc:sldMkLst>
          <pc:docMk/>
          <pc:sldMk cId="4278357355" sldId="268"/>
        </pc:sldMkLst>
      </pc:sldChg>
      <pc:sldChg chg="add">
        <pc:chgData name="Maggauer Klara" userId="c0883f6d-6c37-4fe2-9905-f1467ac44833" providerId="ADAL" clId="{96E20F89-A4E5-4B6E-8E70-B0B8DEFAD850}" dt="2024-05-27T07:23:36.952" v="3829"/>
        <pc:sldMkLst>
          <pc:docMk/>
          <pc:sldMk cId="2217326912" sldId="269"/>
        </pc:sldMkLst>
      </pc:sldChg>
      <pc:sldChg chg="modSp mod">
        <pc:chgData name="Maggauer Klara" userId="c0883f6d-6c37-4fe2-9905-f1467ac44833" providerId="ADAL" clId="{96E20F89-A4E5-4B6E-8E70-B0B8DEFAD850}" dt="2024-05-25T21:37:37.716" v="2733" actId="20577"/>
        <pc:sldMkLst>
          <pc:docMk/>
          <pc:sldMk cId="634270619" sldId="275"/>
        </pc:sldMkLst>
        <pc:spChg chg="mod">
          <ac:chgData name="Maggauer Klara" userId="c0883f6d-6c37-4fe2-9905-f1467ac44833" providerId="ADAL" clId="{96E20F89-A4E5-4B6E-8E70-B0B8DEFAD850}" dt="2024-05-25T21:37:37.716" v="2733" actId="20577"/>
          <ac:spMkLst>
            <pc:docMk/>
            <pc:sldMk cId="634270619" sldId="275"/>
            <ac:spMk id="4" creationId="{188FADD3-F900-FBDC-F0CF-64E42B4C6EF2}"/>
          </ac:spMkLst>
        </pc:spChg>
      </pc:sldChg>
      <pc:sldChg chg="modNotesTx">
        <pc:chgData name="Maggauer Klara" userId="c0883f6d-6c37-4fe2-9905-f1467ac44833" providerId="ADAL" clId="{96E20F89-A4E5-4B6E-8E70-B0B8DEFAD850}" dt="2024-05-27T07:38:05.630" v="3856" actId="20577"/>
        <pc:sldMkLst>
          <pc:docMk/>
          <pc:sldMk cId="648620667" sldId="278"/>
        </pc:sldMkLst>
      </pc:sldChg>
      <pc:sldChg chg="modSp">
        <pc:chgData name="Maggauer Klara" userId="c0883f6d-6c37-4fe2-9905-f1467ac44833" providerId="ADAL" clId="{96E20F89-A4E5-4B6E-8E70-B0B8DEFAD850}" dt="2024-05-25T20:35:26.783" v="765" actId="20577"/>
        <pc:sldMkLst>
          <pc:docMk/>
          <pc:sldMk cId="1832697592" sldId="279"/>
        </pc:sldMkLst>
        <pc:spChg chg="mod">
          <ac:chgData name="Maggauer Klara" userId="c0883f6d-6c37-4fe2-9905-f1467ac44833" providerId="ADAL" clId="{96E20F89-A4E5-4B6E-8E70-B0B8DEFAD850}" dt="2024-05-25T20:35:26.783" v="765" actId="20577"/>
          <ac:spMkLst>
            <pc:docMk/>
            <pc:sldMk cId="1832697592" sldId="279"/>
            <ac:spMk id="3" creationId="{A91AEF38-D093-C552-26E3-796C1C359E55}"/>
          </ac:spMkLst>
        </pc:spChg>
      </pc:sldChg>
      <pc:sldChg chg="add">
        <pc:chgData name="Maggauer Klara" userId="c0883f6d-6c37-4fe2-9905-f1467ac44833" providerId="ADAL" clId="{96E20F89-A4E5-4B6E-8E70-B0B8DEFAD850}" dt="2024-05-27T07:22:31.889" v="3826"/>
        <pc:sldMkLst>
          <pc:docMk/>
          <pc:sldMk cId="1197997616" sldId="297"/>
        </pc:sldMkLst>
      </pc:sldChg>
      <pc:sldChg chg="add">
        <pc:chgData name="Maggauer Klara" userId="c0883f6d-6c37-4fe2-9905-f1467ac44833" providerId="ADAL" clId="{96E20F89-A4E5-4B6E-8E70-B0B8DEFAD850}" dt="2024-05-26T13:20:17.034" v="2977"/>
        <pc:sldMkLst>
          <pc:docMk/>
          <pc:sldMk cId="1906019862" sldId="336"/>
        </pc:sldMkLst>
      </pc:sldChg>
      <pc:sldChg chg="modSp mod">
        <pc:chgData name="Maggauer Klara" userId="c0883f6d-6c37-4fe2-9905-f1467ac44833" providerId="ADAL" clId="{96E20F89-A4E5-4B6E-8E70-B0B8DEFAD850}" dt="2024-05-25T21:19:45.718" v="2435" actId="20577"/>
        <pc:sldMkLst>
          <pc:docMk/>
          <pc:sldMk cId="907480111" sldId="370"/>
        </pc:sldMkLst>
        <pc:spChg chg="mod">
          <ac:chgData name="Maggauer Klara" userId="c0883f6d-6c37-4fe2-9905-f1467ac44833" providerId="ADAL" clId="{96E20F89-A4E5-4B6E-8E70-B0B8DEFAD850}" dt="2024-05-25T21:19:45.718" v="2435" actId="20577"/>
          <ac:spMkLst>
            <pc:docMk/>
            <pc:sldMk cId="907480111" sldId="370"/>
            <ac:spMk id="3" creationId="{9A23D561-B1CB-D34E-FC0E-E1F4F8802875}"/>
          </ac:spMkLst>
        </pc:spChg>
      </pc:sldChg>
      <pc:sldChg chg="modSp mod">
        <pc:chgData name="Maggauer Klara" userId="c0883f6d-6c37-4fe2-9905-f1467ac44833" providerId="ADAL" clId="{96E20F89-A4E5-4B6E-8E70-B0B8DEFAD850}" dt="2024-05-26T20:49:57.458" v="3194" actId="20577"/>
        <pc:sldMkLst>
          <pc:docMk/>
          <pc:sldMk cId="199218563" sldId="374"/>
        </pc:sldMkLst>
        <pc:spChg chg="mod">
          <ac:chgData name="Maggauer Klara" userId="c0883f6d-6c37-4fe2-9905-f1467ac44833" providerId="ADAL" clId="{96E20F89-A4E5-4B6E-8E70-B0B8DEFAD850}" dt="2024-05-26T20:49:57.458" v="3194" actId="20577"/>
          <ac:spMkLst>
            <pc:docMk/>
            <pc:sldMk cId="199218563" sldId="374"/>
            <ac:spMk id="6" creationId="{513E139E-34F4-35F2-6262-DF6CEBE4941C}"/>
          </ac:spMkLst>
        </pc:spChg>
      </pc:sldChg>
      <pc:sldChg chg="modSp ord addCm delCm">
        <pc:chgData name="Maggauer Klara" userId="c0883f6d-6c37-4fe2-9905-f1467ac44833" providerId="ADAL" clId="{96E20F89-A4E5-4B6E-8E70-B0B8DEFAD850}" dt="2024-05-26T13:59:25.850" v="3079"/>
        <pc:sldMkLst>
          <pc:docMk/>
          <pc:sldMk cId="4130749974" sldId="376"/>
        </pc:sldMkLst>
        <pc:spChg chg="mod">
          <ac:chgData name="Maggauer Klara" userId="c0883f6d-6c37-4fe2-9905-f1467ac44833" providerId="ADAL" clId="{96E20F89-A4E5-4B6E-8E70-B0B8DEFAD850}" dt="2024-05-25T20:25:32.713" v="689" actId="113"/>
          <ac:spMkLst>
            <pc:docMk/>
            <pc:sldMk cId="4130749974" sldId="376"/>
            <ac:spMk id="3" creationId="{D2972622-0888-D96D-D46E-EA65ACBF3BA8}"/>
          </ac:spMkLst>
        </pc:spChg>
        <pc:extLst>
          <p:ext xmlns:p="http://schemas.openxmlformats.org/presentationml/2006/main" uri="{D6D511B9-2390-475A-947B-AFAB55BFBCF1}">
            <pc226:cmChg xmlns:pc226="http://schemas.microsoft.com/office/powerpoint/2022/06/main/command" chg="add del">
              <pc226:chgData name="Maggauer Klara" userId="c0883f6d-6c37-4fe2-9905-f1467ac44833" providerId="ADAL" clId="{96E20F89-A4E5-4B6E-8E70-B0B8DEFAD850}" dt="2024-05-26T13:59:25.850" v="3079"/>
              <pc2:cmMkLst xmlns:pc2="http://schemas.microsoft.com/office/powerpoint/2019/9/main/command">
                <pc:docMk/>
                <pc:sldMk cId="4130749974" sldId="376"/>
                <pc2:cmMk id="{0DE75F37-3403-43FB-843A-61D66D5F2D18}"/>
              </pc2:cmMkLst>
            </pc226:cmChg>
          </p:ext>
        </pc:extLst>
      </pc:sldChg>
      <pc:sldChg chg="modSp mod ord modAnim">
        <pc:chgData name="Maggauer Klara" userId="c0883f6d-6c37-4fe2-9905-f1467ac44833" providerId="ADAL" clId="{96E20F89-A4E5-4B6E-8E70-B0B8DEFAD850}" dt="2024-05-25T21:24:11.549" v="2622" actId="20577"/>
        <pc:sldMkLst>
          <pc:docMk/>
          <pc:sldMk cId="2538522277" sldId="377"/>
        </pc:sldMkLst>
        <pc:spChg chg="mod">
          <ac:chgData name="Maggauer Klara" userId="c0883f6d-6c37-4fe2-9905-f1467ac44833" providerId="ADAL" clId="{96E20F89-A4E5-4B6E-8E70-B0B8DEFAD850}" dt="2024-05-25T21:23:18.391" v="2528" actId="20577"/>
          <ac:spMkLst>
            <pc:docMk/>
            <pc:sldMk cId="2538522277" sldId="377"/>
            <ac:spMk id="2" creationId="{AB38011A-D83B-6255-C2A2-4B268B1B978C}"/>
          </ac:spMkLst>
        </pc:spChg>
        <pc:spChg chg="mod">
          <ac:chgData name="Maggauer Klara" userId="c0883f6d-6c37-4fe2-9905-f1467ac44833" providerId="ADAL" clId="{96E20F89-A4E5-4B6E-8E70-B0B8DEFAD850}" dt="2024-05-25T21:24:11.549" v="2622" actId="20577"/>
          <ac:spMkLst>
            <pc:docMk/>
            <pc:sldMk cId="2538522277" sldId="377"/>
            <ac:spMk id="3" creationId="{3F0B187A-8270-1E65-8C5D-DB3E3FE70FED}"/>
          </ac:spMkLst>
        </pc:spChg>
      </pc:sldChg>
      <pc:sldChg chg="modSp mod ord modAnim">
        <pc:chgData name="Maggauer Klara" userId="c0883f6d-6c37-4fe2-9905-f1467ac44833" providerId="ADAL" clId="{96E20F89-A4E5-4B6E-8E70-B0B8DEFAD850}" dt="2024-05-28T09:10:22.774" v="4075"/>
        <pc:sldMkLst>
          <pc:docMk/>
          <pc:sldMk cId="953343352" sldId="378"/>
        </pc:sldMkLst>
        <pc:spChg chg="mod">
          <ac:chgData name="Maggauer Klara" userId="c0883f6d-6c37-4fe2-9905-f1467ac44833" providerId="ADAL" clId="{96E20F89-A4E5-4B6E-8E70-B0B8DEFAD850}" dt="2024-05-28T09:10:22.774" v="4075"/>
          <ac:spMkLst>
            <pc:docMk/>
            <pc:sldMk cId="953343352" sldId="378"/>
            <ac:spMk id="3" creationId="{3308C123-677F-8F23-917B-E70410778B21}"/>
          </ac:spMkLst>
        </pc:spChg>
        <pc:picChg chg="mod">
          <ac:chgData name="Maggauer Klara" userId="c0883f6d-6c37-4fe2-9905-f1467ac44833" providerId="ADAL" clId="{96E20F89-A4E5-4B6E-8E70-B0B8DEFAD850}" dt="2024-05-26T12:04:23.139" v="2836" actId="1076"/>
          <ac:picMkLst>
            <pc:docMk/>
            <pc:sldMk cId="953343352" sldId="378"/>
            <ac:picMk id="7" creationId="{9501C09F-7669-731A-E467-0775D8E7804B}"/>
          </ac:picMkLst>
        </pc:picChg>
      </pc:sldChg>
      <pc:sldChg chg="modSp mod ord modShow">
        <pc:chgData name="Maggauer Klara" userId="c0883f6d-6c37-4fe2-9905-f1467ac44833" providerId="ADAL" clId="{96E20F89-A4E5-4B6E-8E70-B0B8DEFAD850}" dt="2024-05-26T13:49:26.566" v="3052" actId="20577"/>
        <pc:sldMkLst>
          <pc:docMk/>
          <pc:sldMk cId="2604236703" sldId="559"/>
        </pc:sldMkLst>
        <pc:spChg chg="mod">
          <ac:chgData name="Maggauer Klara" userId="c0883f6d-6c37-4fe2-9905-f1467ac44833" providerId="ADAL" clId="{96E20F89-A4E5-4B6E-8E70-B0B8DEFAD850}" dt="2024-05-26T13:49:26.566" v="3052" actId="20577"/>
          <ac:spMkLst>
            <pc:docMk/>
            <pc:sldMk cId="2604236703" sldId="559"/>
            <ac:spMk id="3" creationId="{FBA8CC95-2B5E-1134-F2D8-C4CAC7AC8D6D}"/>
          </ac:spMkLst>
        </pc:spChg>
      </pc:sldChg>
      <pc:sldChg chg="modSp mod">
        <pc:chgData name="Maggauer Klara" userId="c0883f6d-6c37-4fe2-9905-f1467ac44833" providerId="ADAL" clId="{96E20F89-A4E5-4B6E-8E70-B0B8DEFAD850}" dt="2024-05-26T20:59:27.697" v="3471" actId="20577"/>
        <pc:sldMkLst>
          <pc:docMk/>
          <pc:sldMk cId="103961456" sldId="561"/>
        </pc:sldMkLst>
        <pc:spChg chg="mod">
          <ac:chgData name="Maggauer Klara" userId="c0883f6d-6c37-4fe2-9905-f1467ac44833" providerId="ADAL" clId="{96E20F89-A4E5-4B6E-8E70-B0B8DEFAD850}" dt="2024-05-26T20:59:27.697" v="3471" actId="20577"/>
          <ac:spMkLst>
            <pc:docMk/>
            <pc:sldMk cId="103961456" sldId="561"/>
            <ac:spMk id="3" creationId="{D0100712-A072-693F-B416-6DA1FAB1BD9F}"/>
          </ac:spMkLst>
        </pc:spChg>
      </pc:sldChg>
      <pc:sldChg chg="modSp">
        <pc:chgData name="Maggauer Klara" userId="c0883f6d-6c37-4fe2-9905-f1467ac44833" providerId="ADAL" clId="{96E20F89-A4E5-4B6E-8E70-B0B8DEFAD850}" dt="2024-05-26T21:00:09.170" v="3509" actId="20577"/>
        <pc:sldMkLst>
          <pc:docMk/>
          <pc:sldMk cId="793722231" sldId="562"/>
        </pc:sldMkLst>
        <pc:spChg chg="mod">
          <ac:chgData name="Maggauer Klara" userId="c0883f6d-6c37-4fe2-9905-f1467ac44833" providerId="ADAL" clId="{96E20F89-A4E5-4B6E-8E70-B0B8DEFAD850}" dt="2024-05-26T21:00:09.170" v="3509" actId="20577"/>
          <ac:spMkLst>
            <pc:docMk/>
            <pc:sldMk cId="793722231" sldId="562"/>
            <ac:spMk id="3" creationId="{D0100712-A072-693F-B416-6DA1FAB1BD9F}"/>
          </ac:spMkLst>
        </pc:spChg>
      </pc:sldChg>
      <pc:sldChg chg="modSp">
        <pc:chgData name="Maggauer Klara" userId="c0883f6d-6c37-4fe2-9905-f1467ac44833" providerId="ADAL" clId="{96E20F89-A4E5-4B6E-8E70-B0B8DEFAD850}" dt="2024-05-26T21:03:57.598" v="3679" actId="20577"/>
        <pc:sldMkLst>
          <pc:docMk/>
          <pc:sldMk cId="2709284403" sldId="569"/>
        </pc:sldMkLst>
        <pc:spChg chg="mod">
          <ac:chgData name="Maggauer Klara" userId="c0883f6d-6c37-4fe2-9905-f1467ac44833" providerId="ADAL" clId="{96E20F89-A4E5-4B6E-8E70-B0B8DEFAD850}" dt="2024-05-26T21:03:57.598" v="3679" actId="20577"/>
          <ac:spMkLst>
            <pc:docMk/>
            <pc:sldMk cId="2709284403" sldId="569"/>
            <ac:spMk id="3" creationId="{D3593945-91D0-0147-E9AE-D82AE7580F14}"/>
          </ac:spMkLst>
        </pc:spChg>
      </pc:sldChg>
      <pc:sldChg chg="ord">
        <pc:chgData name="Maggauer Klara" userId="c0883f6d-6c37-4fe2-9905-f1467ac44833" providerId="ADAL" clId="{96E20F89-A4E5-4B6E-8E70-B0B8DEFAD850}" dt="2024-05-25T20:32:56.979" v="740"/>
        <pc:sldMkLst>
          <pc:docMk/>
          <pc:sldMk cId="3466107131" sldId="572"/>
        </pc:sldMkLst>
      </pc:sldChg>
      <pc:sldChg chg="ord">
        <pc:chgData name="Maggauer Klara" userId="c0883f6d-6c37-4fe2-9905-f1467ac44833" providerId="ADAL" clId="{96E20F89-A4E5-4B6E-8E70-B0B8DEFAD850}" dt="2024-05-25T20:32:56.979" v="740"/>
        <pc:sldMkLst>
          <pc:docMk/>
          <pc:sldMk cId="650443257" sldId="573"/>
        </pc:sldMkLst>
      </pc:sldChg>
      <pc:sldChg chg="ord">
        <pc:chgData name="Maggauer Klara" userId="c0883f6d-6c37-4fe2-9905-f1467ac44833" providerId="ADAL" clId="{96E20F89-A4E5-4B6E-8E70-B0B8DEFAD850}" dt="2024-05-25T20:32:56.979" v="740"/>
        <pc:sldMkLst>
          <pc:docMk/>
          <pc:sldMk cId="750163149" sldId="574"/>
        </pc:sldMkLst>
      </pc:sldChg>
      <pc:sldChg chg="ord">
        <pc:chgData name="Maggauer Klara" userId="c0883f6d-6c37-4fe2-9905-f1467ac44833" providerId="ADAL" clId="{96E20F89-A4E5-4B6E-8E70-B0B8DEFAD850}" dt="2024-05-25T20:32:56.979" v="740"/>
        <pc:sldMkLst>
          <pc:docMk/>
          <pc:sldMk cId="176259297" sldId="575"/>
        </pc:sldMkLst>
      </pc:sldChg>
      <pc:sldChg chg="mod ord modShow">
        <pc:chgData name="Maggauer Klara" userId="c0883f6d-6c37-4fe2-9905-f1467ac44833" providerId="ADAL" clId="{96E20F89-A4E5-4B6E-8E70-B0B8DEFAD850}" dt="2024-05-26T12:38:07.983" v="2837" actId="729"/>
        <pc:sldMkLst>
          <pc:docMk/>
          <pc:sldMk cId="450961879" sldId="576"/>
        </pc:sldMkLst>
      </pc:sldChg>
      <pc:sldChg chg="modSp mod">
        <pc:chgData name="Maggauer Klara" userId="c0883f6d-6c37-4fe2-9905-f1467ac44833" providerId="ADAL" clId="{96E20F89-A4E5-4B6E-8E70-B0B8DEFAD850}" dt="2024-05-26T21:04:39.445" v="3686" actId="20577"/>
        <pc:sldMkLst>
          <pc:docMk/>
          <pc:sldMk cId="3716744303" sldId="578"/>
        </pc:sldMkLst>
        <pc:spChg chg="mod">
          <ac:chgData name="Maggauer Klara" userId="c0883f6d-6c37-4fe2-9905-f1467ac44833" providerId="ADAL" clId="{96E20F89-A4E5-4B6E-8E70-B0B8DEFAD850}" dt="2024-05-26T21:04:39.445" v="3686" actId="20577"/>
          <ac:spMkLst>
            <pc:docMk/>
            <pc:sldMk cId="3716744303" sldId="578"/>
            <ac:spMk id="3" creationId="{B7ED381F-37A2-5A52-B744-D2FBEB057903}"/>
          </ac:spMkLst>
        </pc:spChg>
      </pc:sldChg>
      <pc:sldChg chg="modSp modAnim">
        <pc:chgData name="Maggauer Klara" userId="c0883f6d-6c37-4fe2-9905-f1467ac44833" providerId="ADAL" clId="{96E20F89-A4E5-4B6E-8E70-B0B8DEFAD850}" dt="2024-05-26T21:06:20.196" v="3750" actId="20577"/>
        <pc:sldMkLst>
          <pc:docMk/>
          <pc:sldMk cId="135414188" sldId="579"/>
        </pc:sldMkLst>
        <pc:spChg chg="mod">
          <ac:chgData name="Maggauer Klara" userId="c0883f6d-6c37-4fe2-9905-f1467ac44833" providerId="ADAL" clId="{96E20F89-A4E5-4B6E-8E70-B0B8DEFAD850}" dt="2024-05-26T21:06:20.196" v="3750" actId="20577"/>
          <ac:spMkLst>
            <pc:docMk/>
            <pc:sldMk cId="135414188" sldId="579"/>
            <ac:spMk id="3" creationId="{23F24A7B-3865-CF52-A5CF-8316375F906F}"/>
          </ac:spMkLst>
        </pc:spChg>
      </pc:sldChg>
      <pc:sldChg chg="del">
        <pc:chgData name="Maggauer Klara" userId="c0883f6d-6c37-4fe2-9905-f1467ac44833" providerId="ADAL" clId="{96E20F89-A4E5-4B6E-8E70-B0B8DEFAD850}" dt="2024-05-25T20:45:49.337" v="1239" actId="2696"/>
        <pc:sldMkLst>
          <pc:docMk/>
          <pc:sldMk cId="3155452914" sldId="581"/>
        </pc:sldMkLst>
      </pc:sldChg>
      <pc:sldChg chg="add">
        <pc:chgData name="Maggauer Klara" userId="c0883f6d-6c37-4fe2-9905-f1467ac44833" providerId="ADAL" clId="{96E20F89-A4E5-4B6E-8E70-B0B8DEFAD850}" dt="2024-05-27T07:23:36.952" v="3829"/>
        <pc:sldMkLst>
          <pc:docMk/>
          <pc:sldMk cId="4092637363" sldId="626"/>
        </pc:sldMkLst>
      </pc:sldChg>
      <pc:sldChg chg="add">
        <pc:chgData name="Maggauer Klara" userId="c0883f6d-6c37-4fe2-9905-f1467ac44833" providerId="ADAL" clId="{96E20F89-A4E5-4B6E-8E70-B0B8DEFAD850}" dt="2024-05-26T13:21:22.097" v="2982"/>
        <pc:sldMkLst>
          <pc:docMk/>
          <pc:sldMk cId="3236114640" sldId="672"/>
        </pc:sldMkLst>
      </pc:sldChg>
      <pc:sldChg chg="add">
        <pc:chgData name="Maggauer Klara" userId="c0883f6d-6c37-4fe2-9905-f1467ac44833" providerId="ADAL" clId="{96E20F89-A4E5-4B6E-8E70-B0B8DEFAD850}" dt="2024-05-27T07:23:36.952" v="3829"/>
        <pc:sldMkLst>
          <pc:docMk/>
          <pc:sldMk cId="2008001233" sldId="732"/>
        </pc:sldMkLst>
      </pc:sldChg>
      <pc:sldChg chg="add">
        <pc:chgData name="Maggauer Klara" userId="c0883f6d-6c37-4fe2-9905-f1467ac44833" providerId="ADAL" clId="{96E20F89-A4E5-4B6E-8E70-B0B8DEFAD850}" dt="2024-05-27T07:23:36.952" v="3829"/>
        <pc:sldMkLst>
          <pc:docMk/>
          <pc:sldMk cId="4116150362" sldId="734"/>
        </pc:sldMkLst>
      </pc:sldChg>
      <pc:sldChg chg="add">
        <pc:chgData name="Maggauer Klara" userId="c0883f6d-6c37-4fe2-9905-f1467ac44833" providerId="ADAL" clId="{96E20F89-A4E5-4B6E-8E70-B0B8DEFAD850}" dt="2024-05-27T07:23:36.952" v="3829"/>
        <pc:sldMkLst>
          <pc:docMk/>
          <pc:sldMk cId="3785818366" sldId="735"/>
        </pc:sldMkLst>
      </pc:sldChg>
      <pc:sldChg chg="modSp mod modAnim">
        <pc:chgData name="Maggauer Klara" userId="c0883f6d-6c37-4fe2-9905-f1467ac44833" providerId="ADAL" clId="{96E20F89-A4E5-4B6E-8E70-B0B8DEFAD850}" dt="2024-05-26T21:08:55.110" v="3825" actId="20577"/>
        <pc:sldMkLst>
          <pc:docMk/>
          <pc:sldMk cId="956486513" sldId="777"/>
        </pc:sldMkLst>
        <pc:spChg chg="mod">
          <ac:chgData name="Maggauer Klara" userId="c0883f6d-6c37-4fe2-9905-f1467ac44833" providerId="ADAL" clId="{96E20F89-A4E5-4B6E-8E70-B0B8DEFAD850}" dt="2024-05-26T21:08:55.110" v="3825" actId="20577"/>
          <ac:spMkLst>
            <pc:docMk/>
            <pc:sldMk cId="956486513" sldId="777"/>
            <ac:spMk id="3" creationId="{A8DE1FCC-F402-9937-64F8-D294A66B1FB9}"/>
          </ac:spMkLst>
        </pc:spChg>
      </pc:sldChg>
      <pc:sldChg chg="addCm delCm">
        <pc:chgData name="Maggauer Klara" userId="c0883f6d-6c37-4fe2-9905-f1467ac44833" providerId="ADAL" clId="{96E20F89-A4E5-4B6E-8E70-B0B8DEFAD850}" dt="2024-05-26T13:59:32.388" v="3080"/>
        <pc:sldMkLst>
          <pc:docMk/>
          <pc:sldMk cId="106439873" sldId="778"/>
        </pc:sldMkLst>
        <pc:extLst>
          <p:ext xmlns:p="http://schemas.openxmlformats.org/presentationml/2006/main" uri="{D6D511B9-2390-475A-947B-AFAB55BFBCF1}">
            <pc226:cmChg xmlns:pc226="http://schemas.microsoft.com/office/powerpoint/2022/06/main/command" chg="add del">
              <pc226:chgData name="Maggauer Klara" userId="c0883f6d-6c37-4fe2-9905-f1467ac44833" providerId="ADAL" clId="{96E20F89-A4E5-4B6E-8E70-B0B8DEFAD850}" dt="2024-05-26T13:59:32.388" v="3080"/>
              <pc2:cmMkLst xmlns:pc2="http://schemas.microsoft.com/office/powerpoint/2019/9/main/command">
                <pc:docMk/>
                <pc:sldMk cId="106439873" sldId="778"/>
                <pc2:cmMk id="{2BAA95C9-A191-45D9-8D78-7548013E3473}"/>
              </pc2:cmMkLst>
            </pc226:cmChg>
          </p:ext>
        </pc:extLst>
      </pc:sldChg>
      <pc:sldChg chg="addCm delCm">
        <pc:chgData name="Maggauer Klara" userId="c0883f6d-6c37-4fe2-9905-f1467ac44833" providerId="ADAL" clId="{96E20F89-A4E5-4B6E-8E70-B0B8DEFAD850}" dt="2024-05-26T13:59:35.382" v="3081"/>
        <pc:sldMkLst>
          <pc:docMk/>
          <pc:sldMk cId="3854179739" sldId="779"/>
        </pc:sldMkLst>
        <pc:extLst>
          <p:ext xmlns:p="http://schemas.openxmlformats.org/presentationml/2006/main" uri="{D6D511B9-2390-475A-947B-AFAB55BFBCF1}">
            <pc226:cmChg xmlns:pc226="http://schemas.microsoft.com/office/powerpoint/2022/06/main/command" chg="add del">
              <pc226:chgData name="Maggauer Klara" userId="c0883f6d-6c37-4fe2-9905-f1467ac44833" providerId="ADAL" clId="{96E20F89-A4E5-4B6E-8E70-B0B8DEFAD850}" dt="2024-05-26T13:59:35.382" v="3081"/>
              <pc2:cmMkLst xmlns:pc2="http://schemas.microsoft.com/office/powerpoint/2019/9/main/command">
                <pc:docMk/>
                <pc:sldMk cId="3854179739" sldId="779"/>
                <pc2:cmMk id="{59F084F4-1C86-41E7-95BC-2B95206B78A2}"/>
              </pc2:cmMkLst>
            </pc226:cmChg>
          </p:ext>
        </pc:extLst>
      </pc:sldChg>
      <pc:sldChg chg="modSp mod">
        <pc:chgData name="Maggauer Klara" userId="c0883f6d-6c37-4fe2-9905-f1467ac44833" providerId="ADAL" clId="{96E20F89-A4E5-4B6E-8E70-B0B8DEFAD850}" dt="2024-05-26T12:52:08.688" v="2960" actId="20577"/>
        <pc:sldMkLst>
          <pc:docMk/>
          <pc:sldMk cId="1662941091" sldId="783"/>
        </pc:sldMkLst>
        <pc:spChg chg="mod">
          <ac:chgData name="Maggauer Klara" userId="c0883f6d-6c37-4fe2-9905-f1467ac44833" providerId="ADAL" clId="{96E20F89-A4E5-4B6E-8E70-B0B8DEFAD850}" dt="2024-05-26T12:52:08.688" v="2960" actId="20577"/>
          <ac:spMkLst>
            <pc:docMk/>
            <pc:sldMk cId="1662941091" sldId="783"/>
            <ac:spMk id="3" creationId="{828736E2-2DC2-F1BD-5760-5FBC21776A47}"/>
          </ac:spMkLst>
        </pc:spChg>
      </pc:sldChg>
      <pc:sldChg chg="modSp mod">
        <pc:chgData name="Maggauer Klara" userId="c0883f6d-6c37-4fe2-9905-f1467ac44833" providerId="ADAL" clId="{96E20F89-A4E5-4B6E-8E70-B0B8DEFAD850}" dt="2024-05-27T17:10:23.024" v="3958" actId="20577"/>
        <pc:sldMkLst>
          <pc:docMk/>
          <pc:sldMk cId="4175873742" sldId="788"/>
        </pc:sldMkLst>
        <pc:spChg chg="mod">
          <ac:chgData name="Maggauer Klara" userId="c0883f6d-6c37-4fe2-9905-f1467ac44833" providerId="ADAL" clId="{96E20F89-A4E5-4B6E-8E70-B0B8DEFAD850}" dt="2024-05-27T17:10:23.024" v="3958" actId="20577"/>
          <ac:spMkLst>
            <pc:docMk/>
            <pc:sldMk cId="4175873742" sldId="788"/>
            <ac:spMk id="3" creationId="{0DFA9809-9E1C-FAB4-DB6D-05B437338FC3}"/>
          </ac:spMkLst>
        </pc:spChg>
      </pc:sldChg>
      <pc:sldChg chg="modSp mod modAnim">
        <pc:chgData name="Maggauer Klara" userId="c0883f6d-6c37-4fe2-9905-f1467ac44833" providerId="ADAL" clId="{96E20F89-A4E5-4B6E-8E70-B0B8DEFAD850}" dt="2024-05-26T20:53:44.543" v="3357" actId="20577"/>
        <pc:sldMkLst>
          <pc:docMk/>
          <pc:sldMk cId="1422748163" sldId="794"/>
        </pc:sldMkLst>
        <pc:spChg chg="mod">
          <ac:chgData name="Maggauer Klara" userId="c0883f6d-6c37-4fe2-9905-f1467ac44833" providerId="ADAL" clId="{96E20F89-A4E5-4B6E-8E70-B0B8DEFAD850}" dt="2024-05-26T20:53:44.543" v="3357" actId="20577"/>
          <ac:spMkLst>
            <pc:docMk/>
            <pc:sldMk cId="1422748163" sldId="794"/>
            <ac:spMk id="3" creationId="{F9C808C1-D8CA-522E-23BE-1F21447E8F02}"/>
          </ac:spMkLst>
        </pc:spChg>
      </pc:sldChg>
      <pc:sldChg chg="modSp ord modAnim">
        <pc:chgData name="Maggauer Klara" userId="c0883f6d-6c37-4fe2-9905-f1467ac44833" providerId="ADAL" clId="{96E20F89-A4E5-4B6E-8E70-B0B8DEFAD850}" dt="2024-05-25T21:20:40.636" v="2449" actId="20577"/>
        <pc:sldMkLst>
          <pc:docMk/>
          <pc:sldMk cId="1431467655" sldId="796"/>
        </pc:sldMkLst>
        <pc:spChg chg="mod">
          <ac:chgData name="Maggauer Klara" userId="c0883f6d-6c37-4fe2-9905-f1467ac44833" providerId="ADAL" clId="{96E20F89-A4E5-4B6E-8E70-B0B8DEFAD850}" dt="2024-05-25T21:20:40.636" v="2449" actId="20577"/>
          <ac:spMkLst>
            <pc:docMk/>
            <pc:sldMk cId="1431467655" sldId="796"/>
            <ac:spMk id="3" creationId="{F773A349-DBB2-586E-1976-3CEB313D4CE3}"/>
          </ac:spMkLst>
        </pc:spChg>
      </pc:sldChg>
      <pc:sldChg chg="modSp">
        <pc:chgData name="Maggauer Klara" userId="c0883f6d-6c37-4fe2-9905-f1467ac44833" providerId="ADAL" clId="{96E20F89-A4E5-4B6E-8E70-B0B8DEFAD850}" dt="2024-05-25T21:19:36.376" v="2430" actId="20577"/>
        <pc:sldMkLst>
          <pc:docMk/>
          <pc:sldMk cId="1638192853" sldId="797"/>
        </pc:sldMkLst>
        <pc:spChg chg="mod">
          <ac:chgData name="Maggauer Klara" userId="c0883f6d-6c37-4fe2-9905-f1467ac44833" providerId="ADAL" clId="{96E20F89-A4E5-4B6E-8E70-B0B8DEFAD850}" dt="2024-05-25T21:19:36.376" v="2430" actId="20577"/>
          <ac:spMkLst>
            <pc:docMk/>
            <pc:sldMk cId="1638192853" sldId="797"/>
            <ac:spMk id="3" creationId="{53E9AE83-D34B-440D-931B-0255D3077111}"/>
          </ac:spMkLst>
        </pc:spChg>
      </pc:sldChg>
      <pc:sldChg chg="modSp mod">
        <pc:chgData name="Maggauer Klara" userId="c0883f6d-6c37-4fe2-9905-f1467ac44833" providerId="ADAL" clId="{96E20F89-A4E5-4B6E-8E70-B0B8DEFAD850}" dt="2024-05-25T21:26:23.992" v="2623" actId="207"/>
        <pc:sldMkLst>
          <pc:docMk/>
          <pc:sldMk cId="3628079603" sldId="800"/>
        </pc:sldMkLst>
        <pc:spChg chg="mod">
          <ac:chgData name="Maggauer Klara" userId="c0883f6d-6c37-4fe2-9905-f1467ac44833" providerId="ADAL" clId="{96E20F89-A4E5-4B6E-8E70-B0B8DEFAD850}" dt="2024-05-25T21:19:23.167" v="2429" actId="20577"/>
          <ac:spMkLst>
            <pc:docMk/>
            <pc:sldMk cId="3628079603" sldId="800"/>
            <ac:spMk id="2" creationId="{DDF00457-427A-FE02-CC8E-7C5443B2301C}"/>
          </ac:spMkLst>
        </pc:spChg>
        <pc:graphicFrameChg chg="modGraphic">
          <ac:chgData name="Maggauer Klara" userId="c0883f6d-6c37-4fe2-9905-f1467ac44833" providerId="ADAL" clId="{96E20F89-A4E5-4B6E-8E70-B0B8DEFAD850}" dt="2024-05-25T21:26:23.992" v="2623" actId="207"/>
          <ac:graphicFrameMkLst>
            <pc:docMk/>
            <pc:sldMk cId="3628079603" sldId="800"/>
            <ac:graphicFrameMk id="6" creationId="{7A3F7D70-B629-9075-9869-DE75D02B4185}"/>
          </ac:graphicFrameMkLst>
        </pc:graphicFrameChg>
      </pc:sldChg>
      <pc:sldChg chg="modSp mod ord addAnim delAnim modAnim">
        <pc:chgData name="Maggauer Klara" userId="c0883f6d-6c37-4fe2-9905-f1467ac44833" providerId="ADAL" clId="{96E20F89-A4E5-4B6E-8E70-B0B8DEFAD850}" dt="2024-05-25T21:18:37.282" v="2427" actId="403"/>
        <pc:sldMkLst>
          <pc:docMk/>
          <pc:sldMk cId="160896703" sldId="801"/>
        </pc:sldMkLst>
        <pc:spChg chg="mod">
          <ac:chgData name="Maggauer Klara" userId="c0883f6d-6c37-4fe2-9905-f1467ac44833" providerId="ADAL" clId="{96E20F89-A4E5-4B6E-8E70-B0B8DEFAD850}" dt="2024-05-25T21:18:37.282" v="2427" actId="403"/>
          <ac:spMkLst>
            <pc:docMk/>
            <pc:sldMk cId="160896703" sldId="801"/>
            <ac:spMk id="3" creationId="{B5797B42-2B28-D3C8-F070-4ABB2BC8D6FA}"/>
          </ac:spMkLst>
        </pc:spChg>
      </pc:sldChg>
      <pc:sldChg chg="ord">
        <pc:chgData name="Maggauer Klara" userId="c0883f6d-6c37-4fe2-9905-f1467ac44833" providerId="ADAL" clId="{96E20F89-A4E5-4B6E-8E70-B0B8DEFAD850}" dt="2024-05-26T13:48:20.572" v="3050"/>
        <pc:sldMkLst>
          <pc:docMk/>
          <pc:sldMk cId="1122938474" sldId="802"/>
        </pc:sldMkLst>
      </pc:sldChg>
      <pc:sldChg chg="modSp">
        <pc:chgData name="Maggauer Klara" userId="c0883f6d-6c37-4fe2-9905-f1467ac44833" providerId="ADAL" clId="{96E20F89-A4E5-4B6E-8E70-B0B8DEFAD850}" dt="2024-05-26T21:04:57.290" v="3692" actId="20577"/>
        <pc:sldMkLst>
          <pc:docMk/>
          <pc:sldMk cId="1743651096" sldId="803"/>
        </pc:sldMkLst>
        <pc:spChg chg="mod">
          <ac:chgData name="Maggauer Klara" userId="c0883f6d-6c37-4fe2-9905-f1467ac44833" providerId="ADAL" clId="{96E20F89-A4E5-4B6E-8E70-B0B8DEFAD850}" dt="2024-05-26T21:04:57.290" v="3692" actId="20577"/>
          <ac:spMkLst>
            <pc:docMk/>
            <pc:sldMk cId="1743651096" sldId="803"/>
            <ac:spMk id="3" creationId="{B7ED381F-37A2-5A52-B744-D2FBEB057903}"/>
          </ac:spMkLst>
        </pc:spChg>
      </pc:sldChg>
      <pc:sldChg chg="modSp mod">
        <pc:chgData name="Maggauer Klara" userId="c0883f6d-6c37-4fe2-9905-f1467ac44833" providerId="ADAL" clId="{96E20F89-A4E5-4B6E-8E70-B0B8DEFAD850}" dt="2024-05-26T21:07:43.640" v="3809" actId="20577"/>
        <pc:sldMkLst>
          <pc:docMk/>
          <pc:sldMk cId="4131427320" sldId="804"/>
        </pc:sldMkLst>
        <pc:spChg chg="mod">
          <ac:chgData name="Maggauer Klara" userId="c0883f6d-6c37-4fe2-9905-f1467ac44833" providerId="ADAL" clId="{96E20F89-A4E5-4B6E-8E70-B0B8DEFAD850}" dt="2024-05-26T21:07:43.640" v="3809" actId="20577"/>
          <ac:spMkLst>
            <pc:docMk/>
            <pc:sldMk cId="4131427320" sldId="804"/>
            <ac:spMk id="3" creationId="{FFF2DB77-D686-F8AF-8C52-5AE80B5B06E8}"/>
          </ac:spMkLst>
        </pc:spChg>
      </pc:sldChg>
      <pc:sldChg chg="modSp add del mod">
        <pc:chgData name="Maggauer Klara" userId="c0883f6d-6c37-4fe2-9905-f1467ac44833" providerId="ADAL" clId="{96E20F89-A4E5-4B6E-8E70-B0B8DEFAD850}" dt="2024-05-25T20:32:06.653" v="736" actId="2696"/>
        <pc:sldMkLst>
          <pc:docMk/>
          <pc:sldMk cId="865024507" sldId="805"/>
        </pc:sldMkLst>
        <pc:spChg chg="mod">
          <ac:chgData name="Maggauer Klara" userId="c0883f6d-6c37-4fe2-9905-f1467ac44833" providerId="ADAL" clId="{96E20F89-A4E5-4B6E-8E70-B0B8DEFAD850}" dt="2024-05-25T20:12:21.009" v="129" actId="20577"/>
          <ac:spMkLst>
            <pc:docMk/>
            <pc:sldMk cId="865024507" sldId="805"/>
            <ac:spMk id="2" creationId="{7CDC20E0-3AE2-7D08-6E1B-3D3933D7FB5B}"/>
          </ac:spMkLst>
        </pc:spChg>
        <pc:spChg chg="mod">
          <ac:chgData name="Maggauer Klara" userId="c0883f6d-6c37-4fe2-9905-f1467ac44833" providerId="ADAL" clId="{96E20F89-A4E5-4B6E-8E70-B0B8DEFAD850}" dt="2024-05-25T20:12:25.472" v="130" actId="20577"/>
          <ac:spMkLst>
            <pc:docMk/>
            <pc:sldMk cId="865024507" sldId="805"/>
            <ac:spMk id="3" creationId="{ECFBA665-4BAD-C14F-5085-6F66A72AD36E}"/>
          </ac:spMkLst>
        </pc:spChg>
      </pc:sldChg>
      <pc:sldChg chg="add">
        <pc:chgData name="Maggauer Klara" userId="c0883f6d-6c37-4fe2-9905-f1467ac44833" providerId="ADAL" clId="{96E20F89-A4E5-4B6E-8E70-B0B8DEFAD850}" dt="2024-05-27T07:22:31.889" v="3826"/>
        <pc:sldMkLst>
          <pc:docMk/>
          <pc:sldMk cId="951719230" sldId="805"/>
        </pc:sldMkLst>
      </pc:sldChg>
      <pc:sldChg chg="addSp delSp modSp new mod ord modAnim">
        <pc:chgData name="Maggauer Klara" userId="c0883f6d-6c37-4fe2-9905-f1467ac44833" providerId="ADAL" clId="{96E20F89-A4E5-4B6E-8E70-B0B8DEFAD850}" dt="2024-05-26T13:28:51.229" v="2992"/>
        <pc:sldMkLst>
          <pc:docMk/>
          <pc:sldMk cId="189560783" sldId="806"/>
        </pc:sldMkLst>
        <pc:spChg chg="mod">
          <ac:chgData name="Maggauer Klara" userId="c0883f6d-6c37-4fe2-9905-f1467ac44833" providerId="ADAL" clId="{96E20F89-A4E5-4B6E-8E70-B0B8DEFAD850}" dt="2024-05-25T20:14:04.752" v="145" actId="20577"/>
          <ac:spMkLst>
            <pc:docMk/>
            <pc:sldMk cId="189560783" sldId="806"/>
            <ac:spMk id="2" creationId="{4E66D832-325C-A79E-DE6C-80C41E81B356}"/>
          </ac:spMkLst>
        </pc:spChg>
        <pc:spChg chg="del">
          <ac:chgData name="Maggauer Klara" userId="c0883f6d-6c37-4fe2-9905-f1467ac44833" providerId="ADAL" clId="{96E20F89-A4E5-4B6E-8E70-B0B8DEFAD850}" dt="2024-05-25T20:14:07.257" v="146"/>
          <ac:spMkLst>
            <pc:docMk/>
            <pc:sldMk cId="189560783" sldId="806"/>
            <ac:spMk id="3" creationId="{ED57200D-902F-3A0B-D53A-0C00D6E95588}"/>
          </ac:spMkLst>
        </pc:spChg>
        <pc:spChg chg="add mod">
          <ac:chgData name="Maggauer Klara" userId="c0883f6d-6c37-4fe2-9905-f1467ac44833" providerId="ADAL" clId="{96E20F89-A4E5-4B6E-8E70-B0B8DEFAD850}" dt="2024-05-25T20:31:56.927" v="735" actId="20577"/>
          <ac:spMkLst>
            <pc:docMk/>
            <pc:sldMk cId="189560783" sldId="806"/>
            <ac:spMk id="8" creationId="{27263BC7-BA59-DB45-4BC6-A207D0AC7DC4}"/>
          </ac:spMkLst>
        </pc:spChg>
        <pc:graphicFrameChg chg="add del mod modGraphic">
          <ac:chgData name="Maggauer Klara" userId="c0883f6d-6c37-4fe2-9905-f1467ac44833" providerId="ADAL" clId="{96E20F89-A4E5-4B6E-8E70-B0B8DEFAD850}" dt="2024-05-25T20:16:13.294" v="162" actId="478"/>
          <ac:graphicFrameMkLst>
            <pc:docMk/>
            <pc:sldMk cId="189560783" sldId="806"/>
            <ac:graphicFrameMk id="6" creationId="{632E43BD-D9B3-2F03-B629-4D472AC853A3}"/>
          </ac:graphicFrameMkLst>
        </pc:graphicFrameChg>
      </pc:sldChg>
      <pc:sldChg chg="modSp new mod ord modAnim">
        <pc:chgData name="Maggauer Klara" userId="c0883f6d-6c37-4fe2-9905-f1467ac44833" providerId="ADAL" clId="{96E20F89-A4E5-4B6E-8E70-B0B8DEFAD850}" dt="2024-05-27T16:56:47.334" v="3953" actId="20577"/>
        <pc:sldMkLst>
          <pc:docMk/>
          <pc:sldMk cId="3454338915" sldId="807"/>
        </pc:sldMkLst>
        <pc:spChg chg="mod">
          <ac:chgData name="Maggauer Klara" userId="c0883f6d-6c37-4fe2-9905-f1467ac44833" providerId="ADAL" clId="{96E20F89-A4E5-4B6E-8E70-B0B8DEFAD850}" dt="2024-05-25T20:40:41.886" v="819" actId="20577"/>
          <ac:spMkLst>
            <pc:docMk/>
            <pc:sldMk cId="3454338915" sldId="807"/>
            <ac:spMk id="2" creationId="{9F3043A9-756C-A671-F9E7-9018B40D5375}"/>
          </ac:spMkLst>
        </pc:spChg>
        <pc:spChg chg="mod">
          <ac:chgData name="Maggauer Klara" userId="c0883f6d-6c37-4fe2-9905-f1467ac44833" providerId="ADAL" clId="{96E20F89-A4E5-4B6E-8E70-B0B8DEFAD850}" dt="2024-05-27T16:56:47.334" v="3953" actId="20577"/>
          <ac:spMkLst>
            <pc:docMk/>
            <pc:sldMk cId="3454338915" sldId="807"/>
            <ac:spMk id="3" creationId="{CDD136B6-AEFC-DF3B-7EA6-053BA872671A}"/>
          </ac:spMkLst>
        </pc:spChg>
      </pc:sldChg>
      <pc:sldChg chg="modSp new mod ord modAnim">
        <pc:chgData name="Maggauer Klara" userId="c0883f6d-6c37-4fe2-9905-f1467ac44833" providerId="ADAL" clId="{96E20F89-A4E5-4B6E-8E70-B0B8DEFAD850}" dt="2024-05-26T13:29:33.755" v="3048" actId="20577"/>
        <pc:sldMkLst>
          <pc:docMk/>
          <pc:sldMk cId="616887231" sldId="808"/>
        </pc:sldMkLst>
        <pc:spChg chg="mod">
          <ac:chgData name="Maggauer Klara" userId="c0883f6d-6c37-4fe2-9905-f1467ac44833" providerId="ADAL" clId="{96E20F89-A4E5-4B6E-8E70-B0B8DEFAD850}" dt="2024-05-25T21:02:38.469" v="1951" actId="20577"/>
          <ac:spMkLst>
            <pc:docMk/>
            <pc:sldMk cId="616887231" sldId="808"/>
            <ac:spMk id="2" creationId="{F739AE5B-3270-266A-9F4A-B55968F3AFA5}"/>
          </ac:spMkLst>
        </pc:spChg>
        <pc:spChg chg="mod">
          <ac:chgData name="Maggauer Klara" userId="c0883f6d-6c37-4fe2-9905-f1467ac44833" providerId="ADAL" clId="{96E20F89-A4E5-4B6E-8E70-B0B8DEFAD850}" dt="2024-05-26T13:29:33.755" v="3048" actId="20577"/>
          <ac:spMkLst>
            <pc:docMk/>
            <pc:sldMk cId="616887231" sldId="808"/>
            <ac:spMk id="3" creationId="{4BA92DF5-9A5D-0F4C-A8B7-3B73D9FD4416}"/>
          </ac:spMkLst>
        </pc:spChg>
      </pc:sldChg>
      <pc:sldChg chg="modSp mod">
        <pc:chgData name="Maggauer Klara" userId="c0883f6d-6c37-4fe2-9905-f1467ac44833" providerId="ADAL" clId="{96E20F89-A4E5-4B6E-8E70-B0B8DEFAD850}" dt="2024-05-26T11:45:48.212" v="2740" actId="1076"/>
        <pc:sldMkLst>
          <pc:docMk/>
          <pc:sldMk cId="961228052" sldId="809"/>
        </pc:sldMkLst>
        <pc:picChg chg="mod">
          <ac:chgData name="Maggauer Klara" userId="c0883f6d-6c37-4fe2-9905-f1467ac44833" providerId="ADAL" clId="{96E20F89-A4E5-4B6E-8E70-B0B8DEFAD850}" dt="2024-05-26T11:45:32.683" v="2738" actId="1440"/>
          <ac:picMkLst>
            <pc:docMk/>
            <pc:sldMk cId="961228052" sldId="809"/>
            <ac:picMk id="6" creationId="{34F40A70-C8B3-52E6-C7E0-DFDE0FD95835}"/>
          </ac:picMkLst>
        </pc:picChg>
        <pc:picChg chg="mod">
          <ac:chgData name="Maggauer Klara" userId="c0883f6d-6c37-4fe2-9905-f1467ac44833" providerId="ADAL" clId="{96E20F89-A4E5-4B6E-8E70-B0B8DEFAD850}" dt="2024-05-26T11:45:48.212" v="2740" actId="1076"/>
          <ac:picMkLst>
            <pc:docMk/>
            <pc:sldMk cId="961228052" sldId="809"/>
            <ac:picMk id="7" creationId="{AD708E9E-02E6-4F0F-2AA2-BD83286B4E0F}"/>
          </ac:picMkLst>
        </pc:picChg>
      </pc:sldChg>
      <pc:sldChg chg="modSp mod">
        <pc:chgData name="Maggauer Klara" userId="c0883f6d-6c37-4fe2-9905-f1467ac44833" providerId="ADAL" clId="{96E20F89-A4E5-4B6E-8E70-B0B8DEFAD850}" dt="2024-05-26T12:46:57.996" v="2860" actId="20577"/>
        <pc:sldMkLst>
          <pc:docMk/>
          <pc:sldMk cId="4274233609" sldId="810"/>
        </pc:sldMkLst>
        <pc:spChg chg="mod">
          <ac:chgData name="Maggauer Klara" userId="c0883f6d-6c37-4fe2-9905-f1467ac44833" providerId="ADAL" clId="{96E20F89-A4E5-4B6E-8E70-B0B8DEFAD850}" dt="2024-05-26T12:46:57.996" v="2860" actId="20577"/>
          <ac:spMkLst>
            <pc:docMk/>
            <pc:sldMk cId="4274233609" sldId="810"/>
            <ac:spMk id="2" creationId="{28341FA9-A598-9A42-2A9C-EB8C3EE22496}"/>
          </ac:spMkLst>
        </pc:spChg>
      </pc:sldChg>
      <pc:sldChg chg="modSp mod">
        <pc:chgData name="Maggauer Klara" userId="c0883f6d-6c37-4fe2-9905-f1467ac44833" providerId="ADAL" clId="{96E20F89-A4E5-4B6E-8E70-B0B8DEFAD850}" dt="2024-05-26T14:00:43.352" v="3132" actId="20577"/>
        <pc:sldMkLst>
          <pc:docMk/>
          <pc:sldMk cId="2253317685" sldId="818"/>
        </pc:sldMkLst>
        <pc:spChg chg="mod">
          <ac:chgData name="Maggauer Klara" userId="c0883f6d-6c37-4fe2-9905-f1467ac44833" providerId="ADAL" clId="{96E20F89-A4E5-4B6E-8E70-B0B8DEFAD850}" dt="2024-05-26T14:00:43.352" v="3132" actId="20577"/>
          <ac:spMkLst>
            <pc:docMk/>
            <pc:sldMk cId="2253317685" sldId="818"/>
            <ac:spMk id="2" creationId="{0D8580DC-6A6C-4A1E-0EA5-EED7AA824B9E}"/>
          </ac:spMkLst>
        </pc:spChg>
      </pc:sldChg>
      <pc:sldChg chg="add">
        <pc:chgData name="Maggauer Klara" userId="c0883f6d-6c37-4fe2-9905-f1467ac44833" providerId="ADAL" clId="{96E20F89-A4E5-4B6E-8E70-B0B8DEFAD850}" dt="2024-05-26T13:20:17.034" v="2977"/>
        <pc:sldMkLst>
          <pc:docMk/>
          <pc:sldMk cId="2729686003" sldId="819"/>
        </pc:sldMkLst>
      </pc:sldChg>
      <pc:sldChg chg="add">
        <pc:chgData name="Maggauer Klara" userId="c0883f6d-6c37-4fe2-9905-f1467ac44833" providerId="ADAL" clId="{96E20F89-A4E5-4B6E-8E70-B0B8DEFAD850}" dt="2024-05-26T13:21:22.097" v="2982"/>
        <pc:sldMkLst>
          <pc:docMk/>
          <pc:sldMk cId="1975572196" sldId="835"/>
        </pc:sldMkLst>
      </pc:sldChg>
      <pc:sldChg chg="add">
        <pc:chgData name="Maggauer Klara" userId="c0883f6d-6c37-4fe2-9905-f1467ac44833" providerId="ADAL" clId="{96E20F89-A4E5-4B6E-8E70-B0B8DEFAD850}" dt="2024-05-26T13:23:23.854" v="2985"/>
        <pc:sldMkLst>
          <pc:docMk/>
          <pc:sldMk cId="3696156469" sldId="840"/>
        </pc:sldMkLst>
      </pc:sldChg>
      <pc:sldChg chg="add">
        <pc:chgData name="Maggauer Klara" userId="c0883f6d-6c37-4fe2-9905-f1467ac44833" providerId="ADAL" clId="{96E20F89-A4E5-4B6E-8E70-B0B8DEFAD850}" dt="2024-05-26T13:21:22.097" v="2982"/>
        <pc:sldMkLst>
          <pc:docMk/>
          <pc:sldMk cId="3528716712" sldId="1372"/>
        </pc:sldMkLst>
      </pc:sldChg>
      <pc:sldChg chg="add">
        <pc:chgData name="Maggauer Klara" userId="c0883f6d-6c37-4fe2-9905-f1467ac44833" providerId="ADAL" clId="{96E20F89-A4E5-4B6E-8E70-B0B8DEFAD850}" dt="2024-05-26T13:21:22.097" v="2982"/>
        <pc:sldMkLst>
          <pc:docMk/>
          <pc:sldMk cId="1889705867" sldId="1374"/>
        </pc:sldMkLst>
      </pc:sldChg>
      <pc:sldChg chg="add">
        <pc:chgData name="Maggauer Klara" userId="c0883f6d-6c37-4fe2-9905-f1467ac44833" providerId="ADAL" clId="{96E20F89-A4E5-4B6E-8E70-B0B8DEFAD850}" dt="2024-05-26T13:23:23.854" v="2985"/>
        <pc:sldMkLst>
          <pc:docMk/>
          <pc:sldMk cId="1905898778" sldId="1384"/>
        </pc:sldMkLst>
      </pc:sldChg>
      <pc:sldChg chg="add">
        <pc:chgData name="Maggauer Klara" userId="c0883f6d-6c37-4fe2-9905-f1467ac44833" providerId="ADAL" clId="{96E20F89-A4E5-4B6E-8E70-B0B8DEFAD850}" dt="2024-05-26T13:23:23.854" v="2985"/>
        <pc:sldMkLst>
          <pc:docMk/>
          <pc:sldMk cId="2292946492" sldId="1385"/>
        </pc:sldMkLst>
      </pc:sldChg>
      <pc:sldChg chg="add">
        <pc:chgData name="Maggauer Klara" userId="c0883f6d-6c37-4fe2-9905-f1467ac44833" providerId="ADAL" clId="{96E20F89-A4E5-4B6E-8E70-B0B8DEFAD850}" dt="2024-05-26T13:23:23.854" v="2985"/>
        <pc:sldMkLst>
          <pc:docMk/>
          <pc:sldMk cId="2205312912" sldId="1386"/>
        </pc:sldMkLst>
      </pc:sldChg>
      <pc:sldChg chg="add">
        <pc:chgData name="Maggauer Klara" userId="c0883f6d-6c37-4fe2-9905-f1467ac44833" providerId="ADAL" clId="{96E20F89-A4E5-4B6E-8E70-B0B8DEFAD850}" dt="2024-05-26T13:23:23.854" v="2985"/>
        <pc:sldMkLst>
          <pc:docMk/>
          <pc:sldMk cId="821211275" sldId="1390"/>
        </pc:sldMkLst>
      </pc:sldChg>
      <pc:sldChg chg="add">
        <pc:chgData name="Maggauer Klara" userId="c0883f6d-6c37-4fe2-9905-f1467ac44833" providerId="ADAL" clId="{96E20F89-A4E5-4B6E-8E70-B0B8DEFAD850}" dt="2024-05-26T13:21:22.097" v="2982"/>
        <pc:sldMkLst>
          <pc:docMk/>
          <pc:sldMk cId="1115012011" sldId="1394"/>
        </pc:sldMkLst>
      </pc:sldChg>
      <pc:sldChg chg="add">
        <pc:chgData name="Maggauer Klara" userId="c0883f6d-6c37-4fe2-9905-f1467ac44833" providerId="ADAL" clId="{96E20F89-A4E5-4B6E-8E70-B0B8DEFAD850}" dt="2024-05-26T13:21:22.097" v="2982"/>
        <pc:sldMkLst>
          <pc:docMk/>
          <pc:sldMk cId="896407620" sldId="1395"/>
        </pc:sldMkLst>
      </pc:sldChg>
      <pc:sldChg chg="add">
        <pc:chgData name="Maggauer Klara" userId="c0883f6d-6c37-4fe2-9905-f1467ac44833" providerId="ADAL" clId="{96E20F89-A4E5-4B6E-8E70-B0B8DEFAD850}" dt="2024-05-26T13:21:22.097" v="2982"/>
        <pc:sldMkLst>
          <pc:docMk/>
          <pc:sldMk cId="1066137272" sldId="1396"/>
        </pc:sldMkLst>
      </pc:sldChg>
      <pc:sldChg chg="add">
        <pc:chgData name="Maggauer Klara" userId="c0883f6d-6c37-4fe2-9905-f1467ac44833" providerId="ADAL" clId="{96E20F89-A4E5-4B6E-8E70-B0B8DEFAD850}" dt="2024-05-26T13:23:56.526" v="2986"/>
        <pc:sldMkLst>
          <pc:docMk/>
          <pc:sldMk cId="3036492184" sldId="1397"/>
        </pc:sldMkLst>
      </pc:sldChg>
      <pc:sldChg chg="new del">
        <pc:chgData name="Maggauer Klara" userId="c0883f6d-6c37-4fe2-9905-f1467ac44833" providerId="ADAL" clId="{96E20F89-A4E5-4B6E-8E70-B0B8DEFAD850}" dt="2024-05-26T20:40:42.149" v="3136" actId="2696"/>
        <pc:sldMkLst>
          <pc:docMk/>
          <pc:sldMk cId="1577335203" sldId="1398"/>
        </pc:sldMkLst>
      </pc:sldChg>
      <pc:sldChg chg="new del">
        <pc:chgData name="Maggauer Klara" userId="c0883f6d-6c37-4fe2-9905-f1467ac44833" providerId="ADAL" clId="{96E20F89-A4E5-4B6E-8E70-B0B8DEFAD850}" dt="2024-05-26T20:41:06.279" v="3139" actId="2696"/>
        <pc:sldMkLst>
          <pc:docMk/>
          <pc:sldMk cId="2113370147" sldId="1398"/>
        </pc:sldMkLst>
      </pc:sldChg>
      <pc:sldChg chg="addSp modSp new mod">
        <pc:chgData name="Maggauer Klara" userId="c0883f6d-6c37-4fe2-9905-f1467ac44833" providerId="ADAL" clId="{96E20F89-A4E5-4B6E-8E70-B0B8DEFAD850}" dt="2024-05-26T21:00:54.296" v="3525" actId="20577"/>
        <pc:sldMkLst>
          <pc:docMk/>
          <pc:sldMk cId="4290515325" sldId="1398"/>
        </pc:sldMkLst>
        <pc:spChg chg="mod">
          <ac:chgData name="Maggauer Klara" userId="c0883f6d-6c37-4fe2-9905-f1467ac44833" providerId="ADAL" clId="{96E20F89-A4E5-4B6E-8E70-B0B8DEFAD850}" dt="2024-05-26T20:41:25.420" v="3169" actId="20577"/>
          <ac:spMkLst>
            <pc:docMk/>
            <pc:sldMk cId="4290515325" sldId="1398"/>
            <ac:spMk id="2" creationId="{65E31DFA-B4E9-16F1-DE72-5AF0E0BC74DB}"/>
          </ac:spMkLst>
        </pc:spChg>
        <pc:spChg chg="mod">
          <ac:chgData name="Maggauer Klara" userId="c0883f6d-6c37-4fe2-9905-f1467ac44833" providerId="ADAL" clId="{96E20F89-A4E5-4B6E-8E70-B0B8DEFAD850}" dt="2024-05-26T21:00:54.296" v="3525" actId="20577"/>
          <ac:spMkLst>
            <pc:docMk/>
            <pc:sldMk cId="4290515325" sldId="1398"/>
            <ac:spMk id="3" creationId="{3886A5B6-EBE3-8BAE-D4B6-E51DA1DEDF6A}"/>
          </ac:spMkLst>
        </pc:spChg>
        <pc:picChg chg="add mod">
          <ac:chgData name="Maggauer Klara" userId="c0883f6d-6c37-4fe2-9905-f1467ac44833" providerId="ADAL" clId="{96E20F89-A4E5-4B6E-8E70-B0B8DEFAD850}" dt="2024-05-26T20:42:07.343" v="3187" actId="1076"/>
          <ac:picMkLst>
            <pc:docMk/>
            <pc:sldMk cId="4290515325" sldId="1398"/>
            <ac:picMk id="7" creationId="{1BF84AB3-9E9A-3AEE-9812-F3C21F11427E}"/>
          </ac:picMkLst>
        </pc:picChg>
      </pc:sldChg>
      <pc:sldChg chg="add">
        <pc:chgData name="Maggauer Klara" userId="c0883f6d-6c37-4fe2-9905-f1467ac44833" providerId="ADAL" clId="{96E20F89-A4E5-4B6E-8E70-B0B8DEFAD850}" dt="2024-05-27T07:22:31.889" v="3826"/>
        <pc:sldMkLst>
          <pc:docMk/>
          <pc:sldMk cId="701573303" sldId="1399"/>
        </pc:sldMkLst>
      </pc:sldChg>
      <pc:sldChg chg="add del">
        <pc:chgData name="Maggauer Klara" userId="c0883f6d-6c37-4fe2-9905-f1467ac44833" providerId="ADAL" clId="{96E20F89-A4E5-4B6E-8E70-B0B8DEFAD850}" dt="2024-05-26T20:41:06.279" v="3139" actId="2696"/>
        <pc:sldMkLst>
          <pc:docMk/>
          <pc:sldMk cId="4094959523" sldId="1399"/>
        </pc:sldMkLst>
      </pc:sldChg>
      <pc:sldChg chg="add">
        <pc:chgData name="Maggauer Klara" userId="c0883f6d-6c37-4fe2-9905-f1467ac44833" providerId="ADAL" clId="{96E20F89-A4E5-4B6E-8E70-B0B8DEFAD850}" dt="2024-05-27T07:22:31.889" v="3826"/>
        <pc:sldMkLst>
          <pc:docMk/>
          <pc:sldMk cId="682139233" sldId="1400"/>
        </pc:sldMkLst>
      </pc:sldChg>
      <pc:sldChg chg="add">
        <pc:chgData name="Maggauer Klara" userId="c0883f6d-6c37-4fe2-9905-f1467ac44833" providerId="ADAL" clId="{96E20F89-A4E5-4B6E-8E70-B0B8DEFAD850}" dt="2024-05-27T07:22:31.889" v="3826"/>
        <pc:sldMkLst>
          <pc:docMk/>
          <pc:sldMk cId="2228513556" sldId="1401"/>
        </pc:sldMkLst>
      </pc:sldChg>
      <pc:sldChg chg="add">
        <pc:chgData name="Maggauer Klara" userId="c0883f6d-6c37-4fe2-9905-f1467ac44833" providerId="ADAL" clId="{96E20F89-A4E5-4B6E-8E70-B0B8DEFAD850}" dt="2024-05-27T07:22:31.889" v="3826"/>
        <pc:sldMkLst>
          <pc:docMk/>
          <pc:sldMk cId="3684941200" sldId="1402"/>
        </pc:sldMkLst>
      </pc:sldChg>
      <pc:sldChg chg="add">
        <pc:chgData name="Maggauer Klara" userId="c0883f6d-6c37-4fe2-9905-f1467ac44833" providerId="ADAL" clId="{96E20F89-A4E5-4B6E-8E70-B0B8DEFAD850}" dt="2024-05-27T07:22:31.889" v="3826"/>
        <pc:sldMkLst>
          <pc:docMk/>
          <pc:sldMk cId="2682288681" sldId="1403"/>
        </pc:sldMkLst>
      </pc:sldChg>
      <pc:sldChg chg="add">
        <pc:chgData name="Maggauer Klara" userId="c0883f6d-6c37-4fe2-9905-f1467ac44833" providerId="ADAL" clId="{96E20F89-A4E5-4B6E-8E70-B0B8DEFAD850}" dt="2024-05-27T07:22:31.889" v="3826"/>
        <pc:sldMkLst>
          <pc:docMk/>
          <pc:sldMk cId="148542036" sldId="1404"/>
        </pc:sldMkLst>
      </pc:sldChg>
      <pc:sldChg chg="add">
        <pc:chgData name="Maggauer Klara" userId="c0883f6d-6c37-4fe2-9905-f1467ac44833" providerId="ADAL" clId="{96E20F89-A4E5-4B6E-8E70-B0B8DEFAD850}" dt="2024-05-27T07:22:31.889" v="3826"/>
        <pc:sldMkLst>
          <pc:docMk/>
          <pc:sldMk cId="3359977515" sldId="1405"/>
        </pc:sldMkLst>
      </pc:sldChg>
      <pc:sldChg chg="add">
        <pc:chgData name="Maggauer Klara" userId="c0883f6d-6c37-4fe2-9905-f1467ac44833" providerId="ADAL" clId="{96E20F89-A4E5-4B6E-8E70-B0B8DEFAD850}" dt="2024-05-27T07:22:31.889" v="3826"/>
        <pc:sldMkLst>
          <pc:docMk/>
          <pc:sldMk cId="3504000827" sldId="1406"/>
        </pc:sldMkLst>
      </pc:sldChg>
      <pc:sldChg chg="add">
        <pc:chgData name="Maggauer Klara" userId="c0883f6d-6c37-4fe2-9905-f1467ac44833" providerId="ADAL" clId="{96E20F89-A4E5-4B6E-8E70-B0B8DEFAD850}" dt="2024-05-27T07:22:31.889" v="3826"/>
        <pc:sldMkLst>
          <pc:docMk/>
          <pc:sldMk cId="3563723056" sldId="1407"/>
        </pc:sldMkLst>
      </pc:sldChg>
      <pc:sldChg chg="add">
        <pc:chgData name="Maggauer Klara" userId="c0883f6d-6c37-4fe2-9905-f1467ac44833" providerId="ADAL" clId="{96E20F89-A4E5-4B6E-8E70-B0B8DEFAD850}" dt="2024-05-27T07:22:31.889" v="3826"/>
        <pc:sldMkLst>
          <pc:docMk/>
          <pc:sldMk cId="1451052667" sldId="1408"/>
        </pc:sldMkLst>
      </pc:sldChg>
      <pc:sldChg chg="add">
        <pc:chgData name="Maggauer Klara" userId="c0883f6d-6c37-4fe2-9905-f1467ac44833" providerId="ADAL" clId="{96E20F89-A4E5-4B6E-8E70-B0B8DEFAD850}" dt="2024-05-27T07:22:31.889" v="3826"/>
        <pc:sldMkLst>
          <pc:docMk/>
          <pc:sldMk cId="3318625549" sldId="1409"/>
        </pc:sldMkLst>
      </pc:sldChg>
      <pc:sldChg chg="add">
        <pc:chgData name="Maggauer Klara" userId="c0883f6d-6c37-4fe2-9905-f1467ac44833" providerId="ADAL" clId="{96E20F89-A4E5-4B6E-8E70-B0B8DEFAD850}" dt="2024-05-27T07:22:31.889" v="3826"/>
        <pc:sldMkLst>
          <pc:docMk/>
          <pc:sldMk cId="3862719692" sldId="1410"/>
        </pc:sldMkLst>
      </pc:sldChg>
      <pc:sldChg chg="add">
        <pc:chgData name="Maggauer Klara" userId="c0883f6d-6c37-4fe2-9905-f1467ac44833" providerId="ADAL" clId="{96E20F89-A4E5-4B6E-8E70-B0B8DEFAD850}" dt="2024-05-27T07:22:31.889" v="3826"/>
        <pc:sldMkLst>
          <pc:docMk/>
          <pc:sldMk cId="715328237" sldId="1411"/>
        </pc:sldMkLst>
      </pc:sldChg>
      <pc:sldChg chg="add">
        <pc:chgData name="Maggauer Klara" userId="c0883f6d-6c37-4fe2-9905-f1467ac44833" providerId="ADAL" clId="{96E20F89-A4E5-4B6E-8E70-B0B8DEFAD850}" dt="2024-05-27T07:22:31.889" v="3826"/>
        <pc:sldMkLst>
          <pc:docMk/>
          <pc:sldMk cId="2497461588" sldId="1412"/>
        </pc:sldMkLst>
      </pc:sldChg>
      <pc:sldChg chg="add">
        <pc:chgData name="Maggauer Klara" userId="c0883f6d-6c37-4fe2-9905-f1467ac44833" providerId="ADAL" clId="{96E20F89-A4E5-4B6E-8E70-B0B8DEFAD850}" dt="2024-05-27T07:23:36.952" v="3829"/>
        <pc:sldMkLst>
          <pc:docMk/>
          <pc:sldMk cId="3224789288" sldId="1413"/>
        </pc:sldMkLst>
      </pc:sldChg>
      <pc:sldChg chg="addSp delSp modSp new mod">
        <pc:chgData name="Maggauer Klara" userId="c0883f6d-6c37-4fe2-9905-f1467ac44833" providerId="ADAL" clId="{96E20F89-A4E5-4B6E-8E70-B0B8DEFAD850}" dt="2024-05-27T16:53:23.507" v="3926" actId="22"/>
        <pc:sldMkLst>
          <pc:docMk/>
          <pc:sldMk cId="76003378" sldId="1414"/>
        </pc:sldMkLst>
        <pc:spChg chg="mod">
          <ac:chgData name="Maggauer Klara" userId="c0883f6d-6c37-4fe2-9905-f1467ac44833" providerId="ADAL" clId="{96E20F89-A4E5-4B6E-8E70-B0B8DEFAD850}" dt="2024-05-27T16:53:21.289" v="3925" actId="5793"/>
          <ac:spMkLst>
            <pc:docMk/>
            <pc:sldMk cId="76003378" sldId="1414"/>
            <ac:spMk id="2" creationId="{E2E6D931-3EAC-2F58-4944-7FA196976E9C}"/>
          </ac:spMkLst>
        </pc:spChg>
        <pc:spChg chg="del">
          <ac:chgData name="Maggauer Klara" userId="c0883f6d-6c37-4fe2-9905-f1467ac44833" providerId="ADAL" clId="{96E20F89-A4E5-4B6E-8E70-B0B8DEFAD850}" dt="2024-05-27T16:53:23.507" v="3926" actId="22"/>
          <ac:spMkLst>
            <pc:docMk/>
            <pc:sldMk cId="76003378" sldId="1414"/>
            <ac:spMk id="3" creationId="{019A7D8C-6707-3B34-B8D9-0131ABDAA16C}"/>
          </ac:spMkLst>
        </pc:spChg>
        <pc:picChg chg="add mod ord">
          <ac:chgData name="Maggauer Klara" userId="c0883f6d-6c37-4fe2-9905-f1467ac44833" providerId="ADAL" clId="{96E20F89-A4E5-4B6E-8E70-B0B8DEFAD850}" dt="2024-05-27T16:53:23.507" v="3926" actId="22"/>
          <ac:picMkLst>
            <pc:docMk/>
            <pc:sldMk cId="76003378" sldId="1414"/>
            <ac:picMk id="7" creationId="{8C45E618-E32F-D135-C2E4-C11359BEEEA8}"/>
          </ac:picMkLst>
        </pc:picChg>
      </pc:sldChg>
      <pc:sldChg chg="add del">
        <pc:chgData name="Maggauer Klara" userId="c0883f6d-6c37-4fe2-9905-f1467ac44833" providerId="ADAL" clId="{96E20F89-A4E5-4B6E-8E70-B0B8DEFAD850}" dt="2024-05-27T07:56:02.608" v="3863"/>
        <pc:sldMkLst>
          <pc:docMk/>
          <pc:sldMk cId="119249067" sldId="1414"/>
        </pc:sldMkLst>
      </pc:sldChg>
      <pc:sldChg chg="add del">
        <pc:chgData name="Maggauer Klara" userId="c0883f6d-6c37-4fe2-9905-f1467ac44833" providerId="ADAL" clId="{96E20F89-A4E5-4B6E-8E70-B0B8DEFAD850}" dt="2024-05-27T17:30:18.718" v="3959" actId="2696"/>
        <pc:sldMkLst>
          <pc:docMk/>
          <pc:sldMk cId="1626524303" sldId="1415"/>
        </pc:sldMkLst>
      </pc:sldChg>
      <pc:sldChg chg="modSp add del mod">
        <pc:chgData name="Maggauer Klara" userId="c0883f6d-6c37-4fe2-9905-f1467ac44833" providerId="ADAL" clId="{96E20F89-A4E5-4B6E-8E70-B0B8DEFAD850}" dt="2024-05-27T07:56:02.608" v="3863"/>
        <pc:sldMkLst>
          <pc:docMk/>
          <pc:sldMk cId="3747155574" sldId="1415"/>
        </pc:sldMkLst>
        <pc:spChg chg="mod">
          <ac:chgData name="Maggauer Klara" userId="c0883f6d-6c37-4fe2-9905-f1467ac44833" providerId="ADAL" clId="{96E20F89-A4E5-4B6E-8E70-B0B8DEFAD850}" dt="2024-05-27T07:56:02.608" v="3863"/>
          <ac:spMkLst>
            <pc:docMk/>
            <pc:sldMk cId="3747155574" sldId="1415"/>
            <ac:spMk id="2" creationId="{228E92A1-611D-7666-C39D-9BF81B38AF3C}"/>
          </ac:spMkLst>
        </pc:spChg>
      </pc:sldChg>
      <pc:sldChg chg="add del">
        <pc:chgData name="Maggauer Klara" userId="c0883f6d-6c37-4fe2-9905-f1467ac44833" providerId="ADAL" clId="{96E20F89-A4E5-4B6E-8E70-B0B8DEFAD850}" dt="2024-05-27T16:57:01.153" v="3956"/>
        <pc:sldMkLst>
          <pc:docMk/>
          <pc:sldMk cId="1765508803" sldId="1416"/>
        </pc:sldMkLst>
      </pc:sldChg>
      <pc:sldChg chg="modSp add del mod">
        <pc:chgData name="Maggauer Klara" userId="c0883f6d-6c37-4fe2-9905-f1467ac44833" providerId="ADAL" clId="{96E20F89-A4E5-4B6E-8E70-B0B8DEFAD850}" dt="2024-05-27T07:56:02.608" v="3863"/>
        <pc:sldMkLst>
          <pc:docMk/>
          <pc:sldMk cId="2983032620" sldId="1416"/>
        </pc:sldMkLst>
        <pc:spChg chg="mod">
          <ac:chgData name="Maggauer Klara" userId="c0883f6d-6c37-4fe2-9905-f1467ac44833" providerId="ADAL" clId="{96E20F89-A4E5-4B6E-8E70-B0B8DEFAD850}" dt="2024-05-27T07:56:02.608" v="3863"/>
          <ac:spMkLst>
            <pc:docMk/>
            <pc:sldMk cId="2983032620" sldId="1416"/>
            <ac:spMk id="2" creationId="{9DEB2CD9-64ED-1EF9-75FD-05490132BF78}"/>
          </ac:spMkLst>
        </pc:spChg>
      </pc:sldChg>
      <pc:sldChg chg="add">
        <pc:chgData name="Maggauer Klara" userId="c0883f6d-6c37-4fe2-9905-f1467ac44833" providerId="ADAL" clId="{96E20F89-A4E5-4B6E-8E70-B0B8DEFAD850}" dt="2024-05-27T16:57:01.153" v="3956"/>
        <pc:sldMkLst>
          <pc:docMk/>
          <pc:sldMk cId="648643847" sldId="1417"/>
        </pc:sldMkLst>
      </pc:sldChg>
      <pc:sldChg chg="add del">
        <pc:chgData name="Maggauer Klara" userId="c0883f6d-6c37-4fe2-9905-f1467ac44833" providerId="ADAL" clId="{96E20F89-A4E5-4B6E-8E70-B0B8DEFAD850}" dt="2024-05-27T16:56:57.584" v="3955"/>
        <pc:sldMkLst>
          <pc:docMk/>
          <pc:sldMk cId="2549976118" sldId="1417"/>
        </pc:sldMkLst>
      </pc:sldChg>
      <pc:sldChg chg="add del">
        <pc:chgData name="Maggauer Klara" userId="c0883f6d-6c37-4fe2-9905-f1467ac44833" providerId="ADAL" clId="{96E20F89-A4E5-4B6E-8E70-B0B8DEFAD850}" dt="2024-05-27T07:56:02.608" v="3863"/>
        <pc:sldMkLst>
          <pc:docMk/>
          <pc:sldMk cId="2964480430" sldId="1417"/>
        </pc:sldMkLst>
      </pc:sldChg>
      <pc:sldChg chg="add del">
        <pc:chgData name="Maggauer Klara" userId="c0883f6d-6c37-4fe2-9905-f1467ac44833" providerId="ADAL" clId="{96E20F89-A4E5-4B6E-8E70-B0B8DEFAD850}" dt="2024-05-27T07:56:02.608" v="3863"/>
        <pc:sldMkLst>
          <pc:docMk/>
          <pc:sldMk cId="221749692" sldId="1418"/>
        </pc:sldMkLst>
      </pc:sldChg>
      <pc:sldChg chg="add del">
        <pc:chgData name="Maggauer Klara" userId="c0883f6d-6c37-4fe2-9905-f1467ac44833" providerId="ADAL" clId="{96E20F89-A4E5-4B6E-8E70-B0B8DEFAD850}" dt="2024-05-27T16:57:01.153" v="3956"/>
        <pc:sldMkLst>
          <pc:docMk/>
          <pc:sldMk cId="902869655" sldId="1418"/>
        </pc:sldMkLst>
      </pc:sldChg>
      <pc:sldChg chg="addSp delSp modSp new mod ord">
        <pc:chgData name="Maggauer Klara" userId="c0883f6d-6c37-4fe2-9905-f1467ac44833" providerId="ADAL" clId="{96E20F89-A4E5-4B6E-8E70-B0B8DEFAD850}" dt="2024-05-28T08:50:55.167" v="4065" actId="114"/>
        <pc:sldMkLst>
          <pc:docMk/>
          <pc:sldMk cId="659566183" sldId="1419"/>
        </pc:sldMkLst>
        <pc:spChg chg="mod">
          <ac:chgData name="Maggauer Klara" userId="c0883f6d-6c37-4fe2-9905-f1467ac44833" providerId="ADAL" clId="{96E20F89-A4E5-4B6E-8E70-B0B8DEFAD850}" dt="2024-05-28T08:02:17.952" v="3985" actId="20577"/>
          <ac:spMkLst>
            <pc:docMk/>
            <pc:sldMk cId="659566183" sldId="1419"/>
            <ac:spMk id="2" creationId="{5A83FBC6-3C44-22F3-867A-B7B21FFDEF66}"/>
          </ac:spMkLst>
        </pc:spChg>
        <pc:spChg chg="del">
          <ac:chgData name="Maggauer Klara" userId="c0883f6d-6c37-4fe2-9905-f1467ac44833" providerId="ADAL" clId="{96E20F89-A4E5-4B6E-8E70-B0B8DEFAD850}" dt="2024-05-28T08:01:46.331" v="3961"/>
          <ac:spMkLst>
            <pc:docMk/>
            <pc:sldMk cId="659566183" sldId="1419"/>
            <ac:spMk id="3" creationId="{1140149B-B37D-E19B-7B0A-B43B964F4D1D}"/>
          </ac:spMkLst>
        </pc:spChg>
        <pc:spChg chg="add mod">
          <ac:chgData name="Maggauer Klara" userId="c0883f6d-6c37-4fe2-9905-f1467ac44833" providerId="ADAL" clId="{96E20F89-A4E5-4B6E-8E70-B0B8DEFAD850}" dt="2024-05-28T08:50:55.167" v="4065" actId="114"/>
          <ac:spMkLst>
            <pc:docMk/>
            <pc:sldMk cId="659566183" sldId="1419"/>
            <ac:spMk id="8" creationId="{194F6871-4808-5622-AD9E-97B639577370}"/>
          </ac:spMkLst>
        </pc:spChg>
        <pc:picChg chg="add mod">
          <ac:chgData name="Maggauer Klara" userId="c0883f6d-6c37-4fe2-9905-f1467ac44833" providerId="ADAL" clId="{96E20F89-A4E5-4B6E-8E70-B0B8DEFAD850}" dt="2024-05-28T08:02:22.202" v="3986" actId="1076"/>
          <ac:picMkLst>
            <pc:docMk/>
            <pc:sldMk cId="659566183" sldId="1419"/>
            <ac:picMk id="7" creationId="{36045676-6B6D-B401-7742-16DF97D3DB12}"/>
          </ac:picMkLst>
        </pc:picChg>
      </pc:sldChg>
      <pc:sldChg chg="add del">
        <pc:chgData name="Maggauer Klara" userId="c0883f6d-6c37-4fe2-9905-f1467ac44833" providerId="ADAL" clId="{96E20F89-A4E5-4B6E-8E70-B0B8DEFAD850}" dt="2024-05-27T07:56:02.608" v="3863"/>
        <pc:sldMkLst>
          <pc:docMk/>
          <pc:sldMk cId="4049944413" sldId="1419"/>
        </pc:sldMkLst>
      </pc:sldChg>
      <pc:sldChg chg="addSp modSp new del mod">
        <pc:chgData name="Maggauer Klara" userId="c0883f6d-6c37-4fe2-9905-f1467ac44833" providerId="ADAL" clId="{96E20F89-A4E5-4B6E-8E70-B0B8DEFAD850}" dt="2024-05-28T08:51:08.764" v="4072" actId="2696"/>
        <pc:sldMkLst>
          <pc:docMk/>
          <pc:sldMk cId="2471401968" sldId="1420"/>
        </pc:sldMkLst>
        <pc:spChg chg="add mod">
          <ac:chgData name="Maggauer Klara" userId="c0883f6d-6c37-4fe2-9905-f1467ac44833" providerId="ADAL" clId="{96E20F89-A4E5-4B6E-8E70-B0B8DEFAD850}" dt="2024-05-28T08:51:04.031" v="4071" actId="20577"/>
          <ac:spMkLst>
            <pc:docMk/>
            <pc:sldMk cId="2471401968" sldId="1420"/>
            <ac:spMk id="6" creationId="{E506387A-7E8D-279B-E15C-3D9A8E2AE09F}"/>
          </ac:spMkLst>
        </pc:spChg>
      </pc:sldChg>
      <pc:sldMasterChg chg="delSp modSp mod">
        <pc:chgData name="Maggauer Klara" userId="c0883f6d-6c37-4fe2-9905-f1467ac44833" providerId="ADAL" clId="{96E20F89-A4E5-4B6E-8E70-B0B8DEFAD850}" dt="2024-05-27T16:53:49.318" v="3928" actId="478"/>
        <pc:sldMasterMkLst>
          <pc:docMk/>
          <pc:sldMasterMk cId="2974476722" sldId="2147483648"/>
        </pc:sldMasterMkLst>
        <pc:spChg chg="del mod">
          <ac:chgData name="Maggauer Klara" userId="c0883f6d-6c37-4fe2-9905-f1467ac44833" providerId="ADAL" clId="{96E20F89-A4E5-4B6E-8E70-B0B8DEFAD850}" dt="2024-05-27T16:53:49.318" v="3928" actId="478"/>
          <ac:spMkLst>
            <pc:docMk/>
            <pc:sldMasterMk cId="2974476722" sldId="2147483648"/>
            <ac:spMk id="11" creationId="{3E84C1A8-077E-D913-DA41-E597B25988DF}"/>
          </ac:spMkLst>
        </pc:spChg>
      </pc:sldMasterChg>
    </pc:docChg>
  </pc:docChgLst>
  <pc:docChgLst>
    <pc:chgData name="Strömer Stefan" userId="S::stefan.stroemer@ait.ac.at::d2633805-942e-4bec-8ef8-c8bba0ca9388" providerId="AD" clId="Web-{C79106E0-FD25-34F3-307F-E2D947150E81}"/>
    <pc:docChg chg="addSld modSld modSection">
      <pc:chgData name="Strömer Stefan" userId="S::stefan.stroemer@ait.ac.at::d2633805-942e-4bec-8ef8-c8bba0ca9388" providerId="AD" clId="Web-{C79106E0-FD25-34F3-307F-E2D947150E81}" dt="2024-05-26T13:57:19.986" v="206" actId="20577"/>
      <pc:docMkLst>
        <pc:docMk/>
      </pc:docMkLst>
      <pc:sldChg chg="modSp new">
        <pc:chgData name="Strömer Stefan" userId="S::stefan.stroemer@ait.ac.at::d2633805-942e-4bec-8ef8-c8bba0ca9388" providerId="AD" clId="Web-{C79106E0-FD25-34F3-307F-E2D947150E81}" dt="2024-05-26T13:57:19.986" v="206" actId="20577"/>
        <pc:sldMkLst>
          <pc:docMk/>
          <pc:sldMk cId="2253317685" sldId="818"/>
        </pc:sldMkLst>
        <pc:spChg chg="mod">
          <ac:chgData name="Strömer Stefan" userId="S::stefan.stroemer@ait.ac.at::d2633805-942e-4bec-8ef8-c8bba0ca9388" providerId="AD" clId="Web-{C79106E0-FD25-34F3-307F-E2D947150E81}" dt="2024-05-26T13:57:19.986" v="206" actId="20577"/>
          <ac:spMkLst>
            <pc:docMk/>
            <pc:sldMk cId="2253317685" sldId="818"/>
            <ac:spMk id="2" creationId="{0D8580DC-6A6C-4A1E-0EA5-EED7AA824B9E}"/>
          </ac:spMkLst>
        </pc:spChg>
        <pc:spChg chg="mod">
          <ac:chgData name="Strömer Stefan" userId="S::stefan.stroemer@ait.ac.at::d2633805-942e-4bec-8ef8-c8bba0ca9388" providerId="AD" clId="Web-{C79106E0-FD25-34F3-307F-E2D947150E81}" dt="2024-05-26T13:57:12.048" v="196" actId="20577"/>
          <ac:spMkLst>
            <pc:docMk/>
            <pc:sldMk cId="2253317685" sldId="818"/>
            <ac:spMk id="3" creationId="{857FC56F-DADA-E1D0-7F58-B2E6487CE29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9401B7-73BB-47CB-B207-064E260561B2}" type="datetimeFigureOut">
              <a:rPr lang="de-DE" smtClean="0"/>
              <a:t>18.06.2024</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508489-1970-4CB5-92CF-71F6764A543B}" type="slidenum">
              <a:rPr lang="de-DE" smtClean="0"/>
              <a:t>‹#›</a:t>
            </a:fld>
            <a:endParaRPr lang="de-DE"/>
          </a:p>
        </p:txBody>
      </p:sp>
    </p:spTree>
    <p:extLst>
      <p:ext uri="{BB962C8B-B14F-4D97-AF65-F5344CB8AC3E}">
        <p14:creationId xmlns:p14="http://schemas.microsoft.com/office/powerpoint/2010/main" val="16957672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a:t>- TN-Liste</a:t>
            </a:r>
            <a:br>
              <a:rPr lang="de-DE"/>
            </a:br>
            <a:r>
              <a:rPr lang="de-DE"/>
              <a:t>- Ausfahrchips</a:t>
            </a:r>
            <a:endParaRPr lang="en-GB"/>
          </a:p>
        </p:txBody>
      </p:sp>
      <p:sp>
        <p:nvSpPr>
          <p:cNvPr id="4" name="Foliennummernplatzhalter 3"/>
          <p:cNvSpPr>
            <a:spLocks noGrp="1"/>
          </p:cNvSpPr>
          <p:nvPr>
            <p:ph type="sldNum" sz="quarter" idx="5"/>
          </p:nvPr>
        </p:nvSpPr>
        <p:spPr/>
        <p:txBody>
          <a:bodyPr/>
          <a:lstStyle/>
          <a:p>
            <a:fld id="{FA508489-1970-4CB5-92CF-71F6764A543B}" type="slidenum">
              <a:rPr lang="de-DE" smtClean="0"/>
              <a:t>1</a:t>
            </a:fld>
            <a:endParaRPr lang="de-DE"/>
          </a:p>
        </p:txBody>
      </p:sp>
    </p:spTree>
    <p:extLst>
      <p:ext uri="{BB962C8B-B14F-4D97-AF65-F5344CB8AC3E}">
        <p14:creationId xmlns:p14="http://schemas.microsoft.com/office/powerpoint/2010/main" val="34545921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5" Type="http://schemas.openxmlformats.org/officeDocument/2006/relationships/image" Target="../media/image8.png"/><Relationship Id="rId4" Type="http://schemas.openxmlformats.org/officeDocument/2006/relationships/image" Target="../media/image7.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5" Type="http://schemas.openxmlformats.org/officeDocument/2006/relationships/image" Target="../media/image8.png"/><Relationship Id="rId4" Type="http://schemas.openxmlformats.org/officeDocument/2006/relationships/image" Target="../media/image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EB3A10-1EB3-473A-654A-B0A148943EDA}"/>
              </a:ext>
            </a:extLst>
          </p:cNvPr>
          <p:cNvSpPr>
            <a:spLocks noGrp="1"/>
          </p:cNvSpPr>
          <p:nvPr>
            <p:ph type="ctrTitle"/>
          </p:nvPr>
        </p:nvSpPr>
        <p:spPr>
          <a:xfrm>
            <a:off x="912018" y="914398"/>
            <a:ext cx="10369118" cy="2062903"/>
          </a:xfrm>
          <a:prstGeom prst="rect">
            <a:avLst/>
          </a:prstGeom>
        </p:spPr>
        <p:txBody>
          <a:bodyPr anchor="b">
            <a:normAutofit/>
          </a:bodyPr>
          <a:lstStyle>
            <a:lvl1pPr algn="l">
              <a:defRPr sz="6000"/>
            </a:lvl1pPr>
          </a:lstStyle>
          <a:p>
            <a:r>
              <a:rPr lang="de-DE"/>
              <a:t>Mastertitelformat bearbeiten</a:t>
            </a:r>
          </a:p>
        </p:txBody>
      </p:sp>
      <p:sp>
        <p:nvSpPr>
          <p:cNvPr id="3" name="Untertitel 2">
            <a:extLst>
              <a:ext uri="{FF2B5EF4-FFF2-40B4-BE49-F238E27FC236}">
                <a16:creationId xmlns:a16="http://schemas.microsoft.com/office/drawing/2014/main" id="{A43AA663-B580-7AA4-7A07-E4A4F121629C}"/>
              </a:ext>
            </a:extLst>
          </p:cNvPr>
          <p:cNvSpPr>
            <a:spLocks noGrp="1"/>
          </p:cNvSpPr>
          <p:nvPr>
            <p:ph type="subTitle" idx="1"/>
          </p:nvPr>
        </p:nvSpPr>
        <p:spPr>
          <a:xfrm>
            <a:off x="914400" y="3122639"/>
            <a:ext cx="10369118" cy="943329"/>
          </a:xfrm>
          <a:prstGeom prst="rect">
            <a:avLst/>
          </a:prstGeom>
        </p:spPr>
        <p:txBody>
          <a:bodyPr>
            <a:normAutofit/>
          </a:bodyPr>
          <a:lstStyle>
            <a:lvl1pPr marL="0" indent="0" algn="l">
              <a:buNone/>
              <a:defRPr sz="32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grpSp>
        <p:nvGrpSpPr>
          <p:cNvPr id="16" name="Gruppieren 15">
            <a:extLst>
              <a:ext uri="{FF2B5EF4-FFF2-40B4-BE49-F238E27FC236}">
                <a16:creationId xmlns:a16="http://schemas.microsoft.com/office/drawing/2014/main" id="{BF8A91D2-5A03-1C91-DB62-737A6505B7D8}"/>
              </a:ext>
            </a:extLst>
          </p:cNvPr>
          <p:cNvGrpSpPr/>
          <p:nvPr userDrawn="1"/>
        </p:nvGrpSpPr>
        <p:grpSpPr>
          <a:xfrm>
            <a:off x="138815" y="158589"/>
            <a:ext cx="6279735" cy="622574"/>
            <a:chOff x="263103" y="620227"/>
            <a:chExt cx="6279735" cy="622574"/>
          </a:xfrm>
        </p:grpSpPr>
        <p:pic>
          <p:nvPicPr>
            <p:cNvPr id="7" name="Grafik 6" descr="Ein Bild, das Text, Logo, Schrift, Grafiken enthält.&#10;&#10;Automatisch generierte Beschreibung">
              <a:extLst>
                <a:ext uri="{FF2B5EF4-FFF2-40B4-BE49-F238E27FC236}">
                  <a16:creationId xmlns:a16="http://schemas.microsoft.com/office/drawing/2014/main" id="{5DCBCB2F-1980-52E5-A372-F4D33268D26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23146" b="24660"/>
            <a:stretch/>
          </p:blipFill>
          <p:spPr>
            <a:xfrm>
              <a:off x="3273656" y="620227"/>
              <a:ext cx="1192803" cy="622574"/>
            </a:xfrm>
            <a:prstGeom prst="rect">
              <a:avLst/>
            </a:prstGeom>
          </p:spPr>
        </p:pic>
        <p:pic>
          <p:nvPicPr>
            <p:cNvPr id="8" name="Grafik 7" descr="Ein Bild, das Schrift, Grün, Grafiken, Blatt enthält.&#10;&#10;Automatisch generierte Beschreibung">
              <a:extLst>
                <a:ext uri="{FF2B5EF4-FFF2-40B4-BE49-F238E27FC236}">
                  <a16:creationId xmlns:a16="http://schemas.microsoft.com/office/drawing/2014/main" id="{AEB257A3-47F7-A5D0-BC1C-88C7F9A5887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63103" y="643804"/>
              <a:ext cx="1301769" cy="551597"/>
            </a:xfrm>
            <a:prstGeom prst="rect">
              <a:avLst/>
            </a:prstGeom>
          </p:spPr>
        </p:pic>
        <p:pic>
          <p:nvPicPr>
            <p:cNvPr id="9" name="Grafik 8" descr="Ein Bild, das Text, Schrift, Grafiken, Logo enthält.&#10;&#10;Automatisch generierte Beschreibung">
              <a:extLst>
                <a:ext uri="{FF2B5EF4-FFF2-40B4-BE49-F238E27FC236}">
                  <a16:creationId xmlns:a16="http://schemas.microsoft.com/office/drawing/2014/main" id="{46BF2B4A-E72B-9AFF-405C-99A4E3CC5574}"/>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b="24773"/>
            <a:stretch/>
          </p:blipFill>
          <p:spPr>
            <a:xfrm>
              <a:off x="4741986" y="762435"/>
              <a:ext cx="1800852" cy="394991"/>
            </a:xfrm>
            <a:prstGeom prst="rect">
              <a:avLst/>
            </a:prstGeom>
          </p:spPr>
        </p:pic>
        <p:pic>
          <p:nvPicPr>
            <p:cNvPr id="10" name="Grafik 9" descr="Ein Bild, das Text, Schrift, Grafiken, Logo enthält.&#10;&#10;Automatisch generierte Beschreibung">
              <a:extLst>
                <a:ext uri="{FF2B5EF4-FFF2-40B4-BE49-F238E27FC236}">
                  <a16:creationId xmlns:a16="http://schemas.microsoft.com/office/drawing/2014/main" id="{499A643F-C4DC-C7E7-ED0F-CD3F804D4FB9}"/>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813106" y="643804"/>
              <a:ext cx="1130774" cy="551597"/>
            </a:xfrm>
            <a:prstGeom prst="rect">
              <a:avLst/>
            </a:prstGeom>
          </p:spPr>
        </p:pic>
      </p:grpSp>
      <p:sp>
        <p:nvSpPr>
          <p:cNvPr id="13" name="Inhaltsplatzhalter 12">
            <a:extLst>
              <a:ext uri="{FF2B5EF4-FFF2-40B4-BE49-F238E27FC236}">
                <a16:creationId xmlns:a16="http://schemas.microsoft.com/office/drawing/2014/main" id="{E7326AA1-C4B3-3A70-42B7-53CB531326FE}"/>
              </a:ext>
            </a:extLst>
          </p:cNvPr>
          <p:cNvSpPr>
            <a:spLocks noGrp="1"/>
          </p:cNvSpPr>
          <p:nvPr>
            <p:ph sz="quarter" idx="10" hasCustomPrompt="1"/>
          </p:nvPr>
        </p:nvSpPr>
        <p:spPr>
          <a:xfrm>
            <a:off x="912018" y="4208430"/>
            <a:ext cx="10367963" cy="1020762"/>
          </a:xfrm>
        </p:spPr>
        <p:txBody>
          <a:bodyPr/>
          <a:lstStyle>
            <a:lvl1pPr marL="0" indent="0" algn="l">
              <a:buNone/>
              <a:defRPr/>
            </a:lvl1pPr>
          </a:lstStyle>
          <a:p>
            <a:pPr lvl="0"/>
            <a:r>
              <a:rPr lang="de-DE"/>
              <a:t>Master-Untertitelformat bearbeiten</a:t>
            </a:r>
          </a:p>
        </p:txBody>
      </p:sp>
    </p:spTree>
    <p:extLst>
      <p:ext uri="{BB962C8B-B14F-4D97-AF65-F5344CB8AC3E}">
        <p14:creationId xmlns:p14="http://schemas.microsoft.com/office/powerpoint/2010/main" val="3743824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98BC69-A913-2943-4003-A6B2A124D0D6}"/>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F9DA046C-C578-0DC7-1523-926B9EFA9B5A}"/>
              </a:ext>
            </a:extLst>
          </p:cNvPr>
          <p:cNvSpPr>
            <a:spLocks noGrp="1"/>
          </p:cNvSpPr>
          <p:nvPr>
            <p:ph type="pic" idx="1"/>
          </p:nvPr>
        </p:nvSpPr>
        <p:spPr>
          <a:xfrm>
            <a:off x="5183188" y="1420427"/>
            <a:ext cx="6172200" cy="444062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1138DA5A-2F7B-42E2-0B35-013747F698E9}"/>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749B6C9-D7D0-6B33-A500-5F119335FAA2}"/>
              </a:ext>
            </a:extLst>
          </p:cNvPr>
          <p:cNvSpPr>
            <a:spLocks noGrp="1"/>
          </p:cNvSpPr>
          <p:nvPr>
            <p:ph type="dt" sz="half" idx="10"/>
          </p:nvPr>
        </p:nvSpPr>
        <p:spPr>
          <a:xfrm>
            <a:off x="838200" y="6356350"/>
            <a:ext cx="2743200" cy="365125"/>
          </a:xfrm>
          <a:prstGeom prst="rect">
            <a:avLst/>
          </a:prstGeom>
        </p:spPr>
        <p:txBody>
          <a:bodyPr/>
          <a:lstStyle/>
          <a:p>
            <a:fld id="{C3BC34C8-FCA3-4E0E-B883-E8774B97DEC3}" type="datetime1">
              <a:rPr lang="de-DE" smtClean="0"/>
              <a:t>18.06.2024</a:t>
            </a:fld>
            <a:endParaRPr lang="de-DE"/>
          </a:p>
        </p:txBody>
      </p:sp>
      <p:sp>
        <p:nvSpPr>
          <p:cNvPr id="6" name="Fußzeilenplatzhalter 5">
            <a:extLst>
              <a:ext uri="{FF2B5EF4-FFF2-40B4-BE49-F238E27FC236}">
                <a16:creationId xmlns:a16="http://schemas.microsoft.com/office/drawing/2014/main" id="{F4024FD0-1E1B-DAC9-C687-1AA2E41165E8}"/>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7" name="Foliennummernplatzhalter 6">
            <a:extLst>
              <a:ext uri="{FF2B5EF4-FFF2-40B4-BE49-F238E27FC236}">
                <a16:creationId xmlns:a16="http://schemas.microsoft.com/office/drawing/2014/main" id="{DE435BA2-9920-F143-345B-3BD57F4842B0}"/>
              </a:ext>
            </a:extLst>
          </p:cNvPr>
          <p:cNvSpPr>
            <a:spLocks noGrp="1"/>
          </p:cNvSpPr>
          <p:nvPr>
            <p:ph type="sldNum" sz="quarter" idx="12"/>
          </p:nvPr>
        </p:nvSpPr>
        <p:spPr>
          <a:xfrm>
            <a:off x="8610600" y="6356350"/>
            <a:ext cx="2743200" cy="365125"/>
          </a:xfrm>
          <a:prstGeom prst="rect">
            <a:avLst/>
          </a:prstGeom>
        </p:spPr>
        <p:txBody>
          <a:bodyPr/>
          <a:lstStyle/>
          <a:p>
            <a:fld id="{638BE3DF-EE6E-48E3-9966-F4B3F299566B}" type="slidenum">
              <a:rPr lang="de-DE" smtClean="0"/>
              <a:t>‹#›</a:t>
            </a:fld>
            <a:endParaRPr lang="de-DE"/>
          </a:p>
        </p:txBody>
      </p:sp>
      <p:pic>
        <p:nvPicPr>
          <p:cNvPr id="10" name="Grafik 9">
            <a:extLst>
              <a:ext uri="{FF2B5EF4-FFF2-40B4-BE49-F238E27FC236}">
                <a16:creationId xmlns:a16="http://schemas.microsoft.com/office/drawing/2014/main" id="{E2FF8C9A-D653-7665-90B3-9BBFA570B4C4}"/>
              </a:ext>
            </a:extLst>
          </p:cNvPr>
          <p:cNvPicPr>
            <a:picLocks noChangeAspect="1"/>
          </p:cNvPicPr>
          <p:nvPr userDrawn="1"/>
        </p:nvPicPr>
        <p:blipFill>
          <a:blip r:embed="rId2">
            <a:duotone>
              <a:schemeClr val="accent1">
                <a:shade val="45000"/>
                <a:satMod val="135000"/>
              </a:schemeClr>
              <a:prstClr val="white"/>
            </a:duotone>
          </a:blip>
          <a:stretch>
            <a:fillRect/>
          </a:stretch>
        </p:blipFill>
        <p:spPr>
          <a:xfrm>
            <a:off x="9579006" y="1151741"/>
            <a:ext cx="2612994" cy="249082"/>
          </a:xfrm>
          <a:prstGeom prst="rect">
            <a:avLst/>
          </a:prstGeom>
          <a:ln>
            <a:noFill/>
          </a:ln>
        </p:spPr>
      </p:pic>
    </p:spTree>
    <p:extLst>
      <p:ext uri="{BB962C8B-B14F-4D97-AF65-F5344CB8AC3E}">
        <p14:creationId xmlns:p14="http://schemas.microsoft.com/office/powerpoint/2010/main" val="4034203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1FE5E8-4F27-E9DD-D45F-CD5D109DF275}"/>
              </a:ext>
            </a:extLst>
          </p:cNvPr>
          <p:cNvSpPr>
            <a:spLocks noGrp="1"/>
          </p:cNvSpPr>
          <p:nvPr>
            <p:ph type="title"/>
          </p:nvPr>
        </p:nvSpPr>
        <p:spPr>
          <a:xfrm>
            <a:off x="838200" y="338492"/>
            <a:ext cx="8723050" cy="1325563"/>
          </a:xfrm>
          <a:prstGeom prst="rect">
            <a:avLst/>
          </a:prstGeom>
        </p:spPr>
        <p:txBody>
          <a:bodyPr/>
          <a:lstStyle/>
          <a:p>
            <a:r>
              <a:rPr lang="de-DE"/>
              <a:t>Mastertitelformat bearbeiten</a:t>
            </a:r>
          </a:p>
        </p:txBody>
      </p:sp>
      <p:sp>
        <p:nvSpPr>
          <p:cNvPr id="3" name="Vertikaler Textplatzhalter 2">
            <a:extLst>
              <a:ext uri="{FF2B5EF4-FFF2-40B4-BE49-F238E27FC236}">
                <a16:creationId xmlns:a16="http://schemas.microsoft.com/office/drawing/2014/main" id="{FE7637C3-A613-5085-480A-7F14B7292756}"/>
              </a:ext>
            </a:extLst>
          </p:cNvPr>
          <p:cNvSpPr>
            <a:spLocks noGrp="1"/>
          </p:cNvSpPr>
          <p:nvPr>
            <p:ph type="body" orient="vert" idx="1"/>
          </p:nvPr>
        </p:nvSpPr>
        <p:spPr>
          <a:xfrm>
            <a:off x="838200" y="1825625"/>
            <a:ext cx="10515600" cy="4351338"/>
          </a:xfrm>
          <a:prstGeom prst="rect">
            <a:avLst/>
          </a:prstGeo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082DB4B-864E-415C-5D55-B0AA5849205A}"/>
              </a:ext>
            </a:extLst>
          </p:cNvPr>
          <p:cNvSpPr>
            <a:spLocks noGrp="1"/>
          </p:cNvSpPr>
          <p:nvPr>
            <p:ph type="dt" sz="half" idx="10"/>
          </p:nvPr>
        </p:nvSpPr>
        <p:spPr>
          <a:xfrm>
            <a:off x="838200" y="6356350"/>
            <a:ext cx="2743200" cy="365125"/>
          </a:xfrm>
          <a:prstGeom prst="rect">
            <a:avLst/>
          </a:prstGeom>
        </p:spPr>
        <p:txBody>
          <a:bodyPr/>
          <a:lstStyle/>
          <a:p>
            <a:fld id="{478328E9-28CD-42C2-BEC3-37B36A109D6E}" type="datetime1">
              <a:rPr lang="de-DE" smtClean="0"/>
              <a:t>18.06.2024</a:t>
            </a:fld>
            <a:endParaRPr lang="de-DE"/>
          </a:p>
        </p:txBody>
      </p:sp>
      <p:sp>
        <p:nvSpPr>
          <p:cNvPr id="5" name="Fußzeilenplatzhalter 4">
            <a:extLst>
              <a:ext uri="{FF2B5EF4-FFF2-40B4-BE49-F238E27FC236}">
                <a16:creationId xmlns:a16="http://schemas.microsoft.com/office/drawing/2014/main" id="{9F8A3506-C1B2-148E-6E79-213FE287B649}"/>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6" name="Foliennummernplatzhalter 5">
            <a:extLst>
              <a:ext uri="{FF2B5EF4-FFF2-40B4-BE49-F238E27FC236}">
                <a16:creationId xmlns:a16="http://schemas.microsoft.com/office/drawing/2014/main" id="{5B079775-B7CE-297D-3B48-25CD38176BAD}"/>
              </a:ext>
            </a:extLst>
          </p:cNvPr>
          <p:cNvSpPr>
            <a:spLocks noGrp="1"/>
          </p:cNvSpPr>
          <p:nvPr>
            <p:ph type="sldNum" sz="quarter" idx="12"/>
          </p:nvPr>
        </p:nvSpPr>
        <p:spPr>
          <a:xfrm>
            <a:off x="8610600" y="6356350"/>
            <a:ext cx="2743200" cy="365125"/>
          </a:xfrm>
          <a:prstGeom prst="rect">
            <a:avLst/>
          </a:prstGeom>
        </p:spPr>
        <p:txBody>
          <a:bodyPr/>
          <a:lstStyle/>
          <a:p>
            <a:fld id="{638BE3DF-EE6E-48E3-9966-F4B3F299566B}" type="slidenum">
              <a:rPr lang="de-DE" smtClean="0"/>
              <a:t>‹#›</a:t>
            </a:fld>
            <a:endParaRPr lang="de-DE"/>
          </a:p>
        </p:txBody>
      </p:sp>
      <p:pic>
        <p:nvPicPr>
          <p:cNvPr id="8" name="Grafik 7">
            <a:extLst>
              <a:ext uri="{FF2B5EF4-FFF2-40B4-BE49-F238E27FC236}">
                <a16:creationId xmlns:a16="http://schemas.microsoft.com/office/drawing/2014/main" id="{AEDD03F1-7122-AD0A-0816-39065BFCB190}"/>
              </a:ext>
            </a:extLst>
          </p:cNvPr>
          <p:cNvPicPr>
            <a:picLocks noChangeAspect="1"/>
          </p:cNvPicPr>
          <p:nvPr userDrawn="1"/>
        </p:nvPicPr>
        <p:blipFill>
          <a:blip r:embed="rId2">
            <a:duotone>
              <a:schemeClr val="accent1">
                <a:shade val="45000"/>
                <a:satMod val="135000"/>
              </a:schemeClr>
              <a:prstClr val="white"/>
            </a:duotone>
          </a:blip>
          <a:stretch>
            <a:fillRect/>
          </a:stretch>
        </p:blipFill>
        <p:spPr>
          <a:xfrm>
            <a:off x="4662451" y="68925"/>
            <a:ext cx="2867096" cy="273304"/>
          </a:xfrm>
          <a:prstGeom prst="rect">
            <a:avLst/>
          </a:prstGeom>
          <a:ln>
            <a:noFill/>
          </a:ln>
        </p:spPr>
      </p:pic>
      <p:pic>
        <p:nvPicPr>
          <p:cNvPr id="9" name="Grafik 8">
            <a:extLst>
              <a:ext uri="{FF2B5EF4-FFF2-40B4-BE49-F238E27FC236}">
                <a16:creationId xmlns:a16="http://schemas.microsoft.com/office/drawing/2014/main" id="{65146F13-ECAB-115F-44B5-FC966E31D447}"/>
              </a:ext>
            </a:extLst>
          </p:cNvPr>
          <p:cNvPicPr>
            <a:picLocks noChangeAspect="1"/>
          </p:cNvPicPr>
          <p:nvPr userDrawn="1"/>
        </p:nvPicPr>
        <p:blipFill>
          <a:blip r:embed="rId2">
            <a:duotone>
              <a:schemeClr val="accent1">
                <a:shade val="45000"/>
                <a:satMod val="135000"/>
              </a:schemeClr>
              <a:prstClr val="white"/>
            </a:duotone>
          </a:blip>
          <a:stretch>
            <a:fillRect/>
          </a:stretch>
        </p:blipFill>
        <p:spPr>
          <a:xfrm>
            <a:off x="9579006" y="1205009"/>
            <a:ext cx="2612994" cy="249082"/>
          </a:xfrm>
          <a:prstGeom prst="rect">
            <a:avLst/>
          </a:prstGeom>
          <a:ln>
            <a:noFill/>
          </a:ln>
        </p:spPr>
      </p:pic>
    </p:spTree>
    <p:extLst>
      <p:ext uri="{BB962C8B-B14F-4D97-AF65-F5344CB8AC3E}">
        <p14:creationId xmlns:p14="http://schemas.microsoft.com/office/powerpoint/2010/main" val="50240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F25C9552-3473-C673-41CB-156E7ACC27A2}"/>
              </a:ext>
            </a:extLst>
          </p:cNvPr>
          <p:cNvSpPr>
            <a:spLocks noGrp="1"/>
          </p:cNvSpPr>
          <p:nvPr>
            <p:ph type="title" orient="vert"/>
          </p:nvPr>
        </p:nvSpPr>
        <p:spPr>
          <a:xfrm>
            <a:off x="8724900" y="1447059"/>
            <a:ext cx="2628900" cy="4729903"/>
          </a:xfrm>
          <a:prstGeom prst="rect">
            <a:avLst/>
          </a:prstGeo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1DCF773D-5E0E-D42A-87A0-38B9A492FB21}"/>
              </a:ext>
            </a:extLst>
          </p:cNvPr>
          <p:cNvSpPr>
            <a:spLocks noGrp="1"/>
          </p:cNvSpPr>
          <p:nvPr>
            <p:ph type="body" orient="vert" idx="1"/>
          </p:nvPr>
        </p:nvSpPr>
        <p:spPr>
          <a:xfrm>
            <a:off x="838200" y="683581"/>
            <a:ext cx="7734300" cy="5493381"/>
          </a:xfrm>
          <a:prstGeom prst="rect">
            <a:avLst/>
          </a:prstGeo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4F7976D-03B5-470A-CDC0-B760BB8584DB}"/>
              </a:ext>
            </a:extLst>
          </p:cNvPr>
          <p:cNvSpPr>
            <a:spLocks noGrp="1"/>
          </p:cNvSpPr>
          <p:nvPr>
            <p:ph type="dt" sz="half" idx="10"/>
          </p:nvPr>
        </p:nvSpPr>
        <p:spPr>
          <a:xfrm>
            <a:off x="838200" y="6356350"/>
            <a:ext cx="2743200" cy="365125"/>
          </a:xfrm>
          <a:prstGeom prst="rect">
            <a:avLst/>
          </a:prstGeom>
        </p:spPr>
        <p:txBody>
          <a:bodyPr/>
          <a:lstStyle/>
          <a:p>
            <a:fld id="{41DAEBA2-1929-4C56-B16D-4C26CFAD67AA}" type="datetime1">
              <a:rPr lang="de-DE" smtClean="0"/>
              <a:t>18.06.2024</a:t>
            </a:fld>
            <a:endParaRPr lang="de-DE"/>
          </a:p>
        </p:txBody>
      </p:sp>
      <p:sp>
        <p:nvSpPr>
          <p:cNvPr id="5" name="Fußzeilenplatzhalter 4">
            <a:extLst>
              <a:ext uri="{FF2B5EF4-FFF2-40B4-BE49-F238E27FC236}">
                <a16:creationId xmlns:a16="http://schemas.microsoft.com/office/drawing/2014/main" id="{78F8F2D2-ADB1-6DEB-46DB-DDF05E84D0BF}"/>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6" name="Foliennummernplatzhalter 5">
            <a:extLst>
              <a:ext uri="{FF2B5EF4-FFF2-40B4-BE49-F238E27FC236}">
                <a16:creationId xmlns:a16="http://schemas.microsoft.com/office/drawing/2014/main" id="{D32CA0C9-EF90-A68F-EB38-79DFAF9CEBBC}"/>
              </a:ext>
            </a:extLst>
          </p:cNvPr>
          <p:cNvSpPr>
            <a:spLocks noGrp="1"/>
          </p:cNvSpPr>
          <p:nvPr>
            <p:ph type="sldNum" sz="quarter" idx="12"/>
          </p:nvPr>
        </p:nvSpPr>
        <p:spPr>
          <a:xfrm>
            <a:off x="8610600" y="6356350"/>
            <a:ext cx="2743200" cy="365125"/>
          </a:xfrm>
          <a:prstGeom prst="rect">
            <a:avLst/>
          </a:prstGeom>
        </p:spPr>
        <p:txBody>
          <a:bodyPr/>
          <a:lstStyle/>
          <a:p>
            <a:fld id="{638BE3DF-EE6E-48E3-9966-F4B3F299566B}" type="slidenum">
              <a:rPr lang="de-DE" smtClean="0"/>
              <a:t>‹#›</a:t>
            </a:fld>
            <a:endParaRPr lang="de-DE"/>
          </a:p>
        </p:txBody>
      </p:sp>
      <p:pic>
        <p:nvPicPr>
          <p:cNvPr id="8" name="Grafik 7">
            <a:extLst>
              <a:ext uri="{FF2B5EF4-FFF2-40B4-BE49-F238E27FC236}">
                <a16:creationId xmlns:a16="http://schemas.microsoft.com/office/drawing/2014/main" id="{5264E789-3B9D-ABA7-1481-E44F16590ECD}"/>
              </a:ext>
            </a:extLst>
          </p:cNvPr>
          <p:cNvPicPr>
            <a:picLocks noChangeAspect="1"/>
          </p:cNvPicPr>
          <p:nvPr userDrawn="1"/>
        </p:nvPicPr>
        <p:blipFill>
          <a:blip r:embed="rId2">
            <a:duotone>
              <a:schemeClr val="accent1">
                <a:shade val="45000"/>
                <a:satMod val="135000"/>
              </a:schemeClr>
              <a:prstClr val="white"/>
            </a:duotone>
          </a:blip>
          <a:stretch>
            <a:fillRect/>
          </a:stretch>
        </p:blipFill>
        <p:spPr>
          <a:xfrm>
            <a:off x="4662451" y="68925"/>
            <a:ext cx="2867096" cy="273304"/>
          </a:xfrm>
          <a:prstGeom prst="rect">
            <a:avLst/>
          </a:prstGeom>
          <a:ln>
            <a:noFill/>
          </a:ln>
        </p:spPr>
      </p:pic>
      <p:pic>
        <p:nvPicPr>
          <p:cNvPr id="9" name="Grafik 8">
            <a:extLst>
              <a:ext uri="{FF2B5EF4-FFF2-40B4-BE49-F238E27FC236}">
                <a16:creationId xmlns:a16="http://schemas.microsoft.com/office/drawing/2014/main" id="{FDA5F272-91D3-F860-6516-00DABFA3094E}"/>
              </a:ext>
            </a:extLst>
          </p:cNvPr>
          <p:cNvPicPr>
            <a:picLocks noChangeAspect="1"/>
          </p:cNvPicPr>
          <p:nvPr userDrawn="1"/>
        </p:nvPicPr>
        <p:blipFill>
          <a:blip r:embed="rId2">
            <a:duotone>
              <a:schemeClr val="accent1">
                <a:shade val="45000"/>
                <a:satMod val="135000"/>
              </a:schemeClr>
              <a:prstClr val="white"/>
            </a:duotone>
          </a:blip>
          <a:stretch>
            <a:fillRect/>
          </a:stretch>
        </p:blipFill>
        <p:spPr>
          <a:xfrm>
            <a:off x="9579006" y="1142865"/>
            <a:ext cx="2612994" cy="249082"/>
          </a:xfrm>
          <a:prstGeom prst="rect">
            <a:avLst/>
          </a:prstGeom>
          <a:ln>
            <a:noFill/>
          </a:ln>
        </p:spPr>
      </p:pic>
    </p:spTree>
    <p:extLst>
      <p:ext uri="{BB962C8B-B14F-4D97-AF65-F5344CB8AC3E}">
        <p14:creationId xmlns:p14="http://schemas.microsoft.com/office/powerpoint/2010/main" val="34080193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chlussfolie">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EB3A10-1EB3-473A-654A-B0A148943EDA}"/>
              </a:ext>
            </a:extLst>
          </p:cNvPr>
          <p:cNvSpPr>
            <a:spLocks noGrp="1"/>
          </p:cNvSpPr>
          <p:nvPr>
            <p:ph type="ctrTitle"/>
          </p:nvPr>
        </p:nvSpPr>
        <p:spPr>
          <a:xfrm>
            <a:off x="781236" y="1305014"/>
            <a:ext cx="10638160" cy="935439"/>
          </a:xfrm>
          <a:prstGeom prst="rect">
            <a:avLst/>
          </a:prstGeom>
        </p:spPr>
        <p:txBody>
          <a:bodyPr anchor="b">
            <a:normAutofit/>
          </a:bodyPr>
          <a:lstStyle>
            <a:lvl1pPr algn="l">
              <a:defRPr sz="6000"/>
            </a:lvl1pPr>
          </a:lstStyle>
          <a:p>
            <a:r>
              <a:rPr lang="de-DE"/>
              <a:t>Mastertitelformat</a:t>
            </a:r>
          </a:p>
        </p:txBody>
      </p:sp>
      <p:sp>
        <p:nvSpPr>
          <p:cNvPr id="3" name="Untertitel 2">
            <a:extLst>
              <a:ext uri="{FF2B5EF4-FFF2-40B4-BE49-F238E27FC236}">
                <a16:creationId xmlns:a16="http://schemas.microsoft.com/office/drawing/2014/main" id="{A43AA663-B580-7AA4-7A07-E4A4F121629C}"/>
              </a:ext>
            </a:extLst>
          </p:cNvPr>
          <p:cNvSpPr>
            <a:spLocks noGrp="1"/>
          </p:cNvSpPr>
          <p:nvPr>
            <p:ph type="subTitle" idx="1"/>
          </p:nvPr>
        </p:nvSpPr>
        <p:spPr>
          <a:xfrm>
            <a:off x="781236" y="3879541"/>
            <a:ext cx="5314764" cy="1380474"/>
          </a:xfrm>
          <a:prstGeom prst="rect">
            <a:avLst/>
          </a:prstGeom>
        </p:spPr>
        <p:txBody>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grpSp>
        <p:nvGrpSpPr>
          <p:cNvPr id="4" name="Gruppieren 3">
            <a:extLst>
              <a:ext uri="{FF2B5EF4-FFF2-40B4-BE49-F238E27FC236}">
                <a16:creationId xmlns:a16="http://schemas.microsoft.com/office/drawing/2014/main" id="{200816E1-2138-72C7-BA4A-42423DC408CF}"/>
              </a:ext>
            </a:extLst>
          </p:cNvPr>
          <p:cNvGrpSpPr/>
          <p:nvPr userDrawn="1"/>
        </p:nvGrpSpPr>
        <p:grpSpPr>
          <a:xfrm>
            <a:off x="2956132" y="5348795"/>
            <a:ext cx="6279735" cy="622574"/>
            <a:chOff x="263103" y="620227"/>
            <a:chExt cx="6279735" cy="622574"/>
          </a:xfrm>
        </p:grpSpPr>
        <p:pic>
          <p:nvPicPr>
            <p:cNvPr id="7" name="Grafik 6" descr="Ein Bild, das Text, Logo, Schrift, Grafiken enthält.&#10;&#10;Automatisch generierte Beschreibung">
              <a:extLst>
                <a:ext uri="{FF2B5EF4-FFF2-40B4-BE49-F238E27FC236}">
                  <a16:creationId xmlns:a16="http://schemas.microsoft.com/office/drawing/2014/main" id="{5DCBCB2F-1980-52E5-A372-F4D33268D26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23146" b="24660"/>
            <a:stretch/>
          </p:blipFill>
          <p:spPr>
            <a:xfrm>
              <a:off x="3273656" y="620227"/>
              <a:ext cx="1192803" cy="622574"/>
            </a:xfrm>
            <a:prstGeom prst="rect">
              <a:avLst/>
            </a:prstGeom>
          </p:spPr>
        </p:pic>
        <p:pic>
          <p:nvPicPr>
            <p:cNvPr id="8" name="Grafik 7" descr="Ein Bild, das Schrift, Grün, Grafiken, Blatt enthält.&#10;&#10;Automatisch generierte Beschreibung">
              <a:extLst>
                <a:ext uri="{FF2B5EF4-FFF2-40B4-BE49-F238E27FC236}">
                  <a16:creationId xmlns:a16="http://schemas.microsoft.com/office/drawing/2014/main" id="{AEB257A3-47F7-A5D0-BC1C-88C7F9A5887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63103" y="643804"/>
              <a:ext cx="1301769" cy="551597"/>
            </a:xfrm>
            <a:prstGeom prst="rect">
              <a:avLst/>
            </a:prstGeom>
          </p:spPr>
        </p:pic>
        <p:pic>
          <p:nvPicPr>
            <p:cNvPr id="9" name="Grafik 8" descr="Ein Bild, das Text, Schrift, Grafiken, Logo enthält.&#10;&#10;Automatisch generierte Beschreibung">
              <a:extLst>
                <a:ext uri="{FF2B5EF4-FFF2-40B4-BE49-F238E27FC236}">
                  <a16:creationId xmlns:a16="http://schemas.microsoft.com/office/drawing/2014/main" id="{46BF2B4A-E72B-9AFF-405C-99A4E3CC5574}"/>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b="24773"/>
            <a:stretch/>
          </p:blipFill>
          <p:spPr>
            <a:xfrm>
              <a:off x="4741986" y="762435"/>
              <a:ext cx="1800852" cy="394991"/>
            </a:xfrm>
            <a:prstGeom prst="rect">
              <a:avLst/>
            </a:prstGeom>
          </p:spPr>
        </p:pic>
        <p:pic>
          <p:nvPicPr>
            <p:cNvPr id="10" name="Grafik 9" descr="Ein Bild, das Text, Schrift, Grafiken, Logo enthält.&#10;&#10;Automatisch generierte Beschreibung">
              <a:extLst>
                <a:ext uri="{FF2B5EF4-FFF2-40B4-BE49-F238E27FC236}">
                  <a16:creationId xmlns:a16="http://schemas.microsoft.com/office/drawing/2014/main" id="{499A643F-C4DC-C7E7-ED0F-CD3F804D4FB9}"/>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813106" y="643804"/>
              <a:ext cx="1130774" cy="551597"/>
            </a:xfrm>
            <a:prstGeom prst="rect">
              <a:avLst/>
            </a:prstGeom>
          </p:spPr>
        </p:pic>
      </p:grpSp>
      <p:sp>
        <p:nvSpPr>
          <p:cNvPr id="11" name="Inhaltsplatzhalter 10">
            <a:extLst>
              <a:ext uri="{FF2B5EF4-FFF2-40B4-BE49-F238E27FC236}">
                <a16:creationId xmlns:a16="http://schemas.microsoft.com/office/drawing/2014/main" id="{E86F888F-317F-BCE7-90DB-00A0A63640C4}"/>
              </a:ext>
            </a:extLst>
          </p:cNvPr>
          <p:cNvSpPr>
            <a:spLocks noGrp="1"/>
          </p:cNvSpPr>
          <p:nvPr>
            <p:ph sz="quarter" idx="10" hasCustomPrompt="1"/>
          </p:nvPr>
        </p:nvSpPr>
        <p:spPr>
          <a:xfrm>
            <a:off x="781235" y="2329633"/>
            <a:ext cx="10638161" cy="471266"/>
          </a:xfrm>
        </p:spPr>
        <p:txBody>
          <a:bodyPr>
            <a:normAutofit/>
          </a:bodyPr>
          <a:lstStyle>
            <a:lvl1pPr marL="0" indent="0">
              <a:buNone/>
              <a:defRPr sz="3200">
                <a:solidFill>
                  <a:schemeClr val="accent2"/>
                </a:solidFill>
              </a:defRPr>
            </a:lvl1pPr>
          </a:lstStyle>
          <a:p>
            <a:pPr marL="0" marR="0" lvl="0" indent="0" algn="l" defTabSz="914400" rtl="0" eaLnBrk="1" fontAlgn="auto" latinLnBrk="0" hangingPunct="1">
              <a:lnSpc>
                <a:spcPct val="90000"/>
              </a:lnSpc>
              <a:spcBef>
                <a:spcPts val="1000"/>
              </a:spcBef>
              <a:spcAft>
                <a:spcPts val="0"/>
              </a:spcAft>
              <a:buClr>
                <a:schemeClr val="accent1"/>
              </a:buClr>
              <a:buSzTx/>
              <a:buFont typeface="Arial" panose="020B0604020202020204" pitchFamily="34" charset="0"/>
              <a:buNone/>
              <a:tabLst/>
              <a:defRPr/>
            </a:pPr>
            <a:r>
              <a:rPr lang="de-DE"/>
              <a:t>Master-Untertitelformat bearbeiten</a:t>
            </a:r>
          </a:p>
        </p:txBody>
      </p:sp>
      <p:sp>
        <p:nvSpPr>
          <p:cNvPr id="15" name="Inhaltsplatzhalter 14">
            <a:extLst>
              <a:ext uri="{FF2B5EF4-FFF2-40B4-BE49-F238E27FC236}">
                <a16:creationId xmlns:a16="http://schemas.microsoft.com/office/drawing/2014/main" id="{1FC3EDFC-C60E-2142-21ED-417B4D626723}"/>
              </a:ext>
            </a:extLst>
          </p:cNvPr>
          <p:cNvSpPr>
            <a:spLocks noGrp="1"/>
          </p:cNvSpPr>
          <p:nvPr>
            <p:ph sz="quarter" idx="11"/>
          </p:nvPr>
        </p:nvSpPr>
        <p:spPr>
          <a:xfrm>
            <a:off x="6104632" y="3879541"/>
            <a:ext cx="5314764" cy="1404051"/>
          </a:xfrm>
        </p:spPr>
        <p:txBody>
          <a:bodyPr>
            <a:normAutofit/>
          </a:bodyPr>
          <a:lstStyle>
            <a:lvl1pPr marL="0" indent="0">
              <a:buNone/>
              <a:defRPr sz="1800"/>
            </a:lvl1pPr>
          </a:lstStyle>
          <a:p>
            <a:pPr lvl="0"/>
            <a:r>
              <a:rPr lang="de-DE"/>
              <a:t>Mastertextformat bearbeiten</a:t>
            </a:r>
          </a:p>
        </p:txBody>
      </p:sp>
      <p:sp>
        <p:nvSpPr>
          <p:cNvPr id="18" name="Inhaltsplatzhalter 17">
            <a:extLst>
              <a:ext uri="{FF2B5EF4-FFF2-40B4-BE49-F238E27FC236}">
                <a16:creationId xmlns:a16="http://schemas.microsoft.com/office/drawing/2014/main" id="{3F187A7D-EEFD-667F-FB70-66CFC5083A13}"/>
              </a:ext>
            </a:extLst>
          </p:cNvPr>
          <p:cNvSpPr>
            <a:spLocks noGrp="1"/>
          </p:cNvSpPr>
          <p:nvPr>
            <p:ph sz="quarter" idx="12" hasCustomPrompt="1"/>
          </p:nvPr>
        </p:nvSpPr>
        <p:spPr>
          <a:xfrm>
            <a:off x="781234" y="3090486"/>
            <a:ext cx="10638159" cy="471266"/>
          </a:xfrm>
          <a:solidFill>
            <a:schemeClr val="accent1">
              <a:lumMod val="40000"/>
              <a:lumOff val="60000"/>
            </a:schemeClr>
          </a:solidFill>
          <a:ln>
            <a:noFill/>
          </a:ln>
        </p:spPr>
        <p:style>
          <a:lnRef idx="1">
            <a:schemeClr val="accent1"/>
          </a:lnRef>
          <a:fillRef idx="2">
            <a:schemeClr val="accent1"/>
          </a:fillRef>
          <a:effectRef idx="1">
            <a:schemeClr val="accent1"/>
          </a:effectRef>
          <a:fontRef idx="minor">
            <a:schemeClr val="dk1"/>
          </a:fontRef>
        </p:style>
        <p:txBody>
          <a:bodyPr anchor="ctr">
            <a:noAutofit/>
          </a:bodyPr>
          <a:lstStyle>
            <a:lvl1pPr marL="0" indent="0">
              <a:buNone/>
              <a:defRPr sz="3200"/>
            </a:lvl1pPr>
            <a:lvl2pPr marL="457200" indent="0">
              <a:buNone/>
              <a:defRPr/>
            </a:lvl2pPr>
          </a:lstStyle>
          <a:p>
            <a:pPr marL="0" marR="0" lvl="0" indent="0" algn="l" defTabSz="914400" rtl="0" eaLnBrk="1" fontAlgn="auto" latinLnBrk="0" hangingPunct="1">
              <a:lnSpc>
                <a:spcPct val="90000"/>
              </a:lnSpc>
              <a:spcBef>
                <a:spcPts val="1000"/>
              </a:spcBef>
              <a:spcAft>
                <a:spcPts val="0"/>
              </a:spcAft>
              <a:buClr>
                <a:schemeClr val="accent1"/>
              </a:buClr>
              <a:buSzTx/>
              <a:buFont typeface="Arial" panose="020B0604020202020204" pitchFamily="34" charset="0"/>
              <a:buNone/>
              <a:tabLst/>
              <a:defRPr/>
            </a:pPr>
            <a:r>
              <a:rPr lang="de-DE" err="1"/>
              <a:t>Thank</a:t>
            </a:r>
            <a:r>
              <a:rPr lang="de-DE"/>
              <a:t> </a:t>
            </a:r>
            <a:r>
              <a:rPr lang="de-DE" err="1"/>
              <a:t>you</a:t>
            </a:r>
            <a:r>
              <a:rPr lang="de-DE"/>
              <a:t> for </a:t>
            </a:r>
            <a:r>
              <a:rPr lang="de-DE" err="1"/>
              <a:t>your</a:t>
            </a:r>
            <a:r>
              <a:rPr lang="de-DE"/>
              <a:t> </a:t>
            </a:r>
            <a:r>
              <a:rPr lang="de-DE" err="1"/>
              <a:t>attention</a:t>
            </a:r>
            <a:r>
              <a:rPr lang="de-DE"/>
              <a:t>.</a:t>
            </a:r>
          </a:p>
        </p:txBody>
      </p:sp>
    </p:spTree>
    <p:extLst>
      <p:ext uri="{BB962C8B-B14F-4D97-AF65-F5344CB8AC3E}">
        <p14:creationId xmlns:p14="http://schemas.microsoft.com/office/powerpoint/2010/main" val="10113779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örderhinweis_DE">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55B26CBD-9D3E-F456-3797-8047D6A53FBF}"/>
              </a:ext>
            </a:extLst>
          </p:cNvPr>
          <p:cNvSpPr>
            <a:spLocks noGrp="1"/>
          </p:cNvSpPr>
          <p:nvPr>
            <p:ph type="dt" sz="half" idx="10"/>
          </p:nvPr>
        </p:nvSpPr>
        <p:spPr>
          <a:xfrm>
            <a:off x="838200" y="6356350"/>
            <a:ext cx="2743200" cy="365125"/>
          </a:xfrm>
          <a:prstGeom prst="rect">
            <a:avLst/>
          </a:prstGeom>
        </p:spPr>
        <p:txBody>
          <a:bodyPr/>
          <a:lstStyle>
            <a:lvl1pPr>
              <a:defRPr>
                <a:latin typeface="+mj-lt"/>
              </a:defRPr>
            </a:lvl1pPr>
          </a:lstStyle>
          <a:p>
            <a:fld id="{1BDADB86-ADC0-42C4-8985-EC2FE677C72C}" type="datetime1">
              <a:rPr lang="de-DE" smtClean="0"/>
              <a:pPr/>
              <a:t>18.06.2024</a:t>
            </a:fld>
            <a:endParaRPr lang="de-DE"/>
          </a:p>
        </p:txBody>
      </p:sp>
      <p:sp>
        <p:nvSpPr>
          <p:cNvPr id="5" name="Fußzeilenplatzhalter 4">
            <a:extLst>
              <a:ext uri="{FF2B5EF4-FFF2-40B4-BE49-F238E27FC236}">
                <a16:creationId xmlns:a16="http://schemas.microsoft.com/office/drawing/2014/main" id="{533DD829-D451-735C-1019-25DD480D5E40}"/>
              </a:ext>
            </a:extLst>
          </p:cNvPr>
          <p:cNvSpPr>
            <a:spLocks noGrp="1"/>
          </p:cNvSpPr>
          <p:nvPr>
            <p:ph type="ftr" sz="quarter" idx="11"/>
          </p:nvPr>
        </p:nvSpPr>
        <p:spPr>
          <a:xfrm>
            <a:off x="4038600" y="6356350"/>
            <a:ext cx="4114800" cy="365125"/>
          </a:xfrm>
          <a:prstGeom prst="rect">
            <a:avLst/>
          </a:prstGeom>
        </p:spPr>
        <p:txBody>
          <a:bodyPr/>
          <a:lstStyle>
            <a:lvl1pPr>
              <a:defRPr>
                <a:latin typeface="+mj-lt"/>
              </a:defRPr>
            </a:lvl1pPr>
          </a:lstStyle>
          <a:p>
            <a:endParaRPr lang="de-DE"/>
          </a:p>
        </p:txBody>
      </p:sp>
      <p:sp>
        <p:nvSpPr>
          <p:cNvPr id="6" name="Foliennummernplatzhalter 5">
            <a:extLst>
              <a:ext uri="{FF2B5EF4-FFF2-40B4-BE49-F238E27FC236}">
                <a16:creationId xmlns:a16="http://schemas.microsoft.com/office/drawing/2014/main" id="{D697AADD-08AB-4D5D-A18D-28B00D64DEA1}"/>
              </a:ext>
            </a:extLst>
          </p:cNvPr>
          <p:cNvSpPr>
            <a:spLocks noGrp="1"/>
          </p:cNvSpPr>
          <p:nvPr>
            <p:ph type="sldNum" sz="quarter" idx="12"/>
          </p:nvPr>
        </p:nvSpPr>
        <p:spPr>
          <a:xfrm>
            <a:off x="8610600" y="6356350"/>
            <a:ext cx="2743200" cy="365125"/>
          </a:xfrm>
          <a:prstGeom prst="rect">
            <a:avLst/>
          </a:prstGeom>
        </p:spPr>
        <p:txBody>
          <a:bodyPr/>
          <a:lstStyle>
            <a:lvl1pPr>
              <a:defRPr>
                <a:latin typeface="+mj-lt"/>
              </a:defRPr>
            </a:lvl1pPr>
          </a:lstStyle>
          <a:p>
            <a:fld id="{638BE3DF-EE6E-48E3-9966-F4B3F299566B}" type="slidenum">
              <a:rPr lang="de-DE" smtClean="0"/>
              <a:pPr/>
              <a:t>‹#›</a:t>
            </a:fld>
            <a:endParaRPr lang="de-DE"/>
          </a:p>
        </p:txBody>
      </p:sp>
      <p:sp>
        <p:nvSpPr>
          <p:cNvPr id="10" name="Titel 1">
            <a:extLst>
              <a:ext uri="{FF2B5EF4-FFF2-40B4-BE49-F238E27FC236}">
                <a16:creationId xmlns:a16="http://schemas.microsoft.com/office/drawing/2014/main" id="{B95E08D7-74E7-43C9-0CBF-067758F5DF93}"/>
              </a:ext>
            </a:extLst>
          </p:cNvPr>
          <p:cNvSpPr txBox="1">
            <a:spLocks/>
          </p:cNvSpPr>
          <p:nvPr userDrawn="1"/>
        </p:nvSpPr>
        <p:spPr>
          <a:xfrm>
            <a:off x="838200" y="634678"/>
            <a:ext cx="8660907" cy="12034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800" kern="1200">
                <a:solidFill>
                  <a:schemeClr val="accent1"/>
                </a:solidFill>
                <a:latin typeface="Arial monospaced for SAP" panose="020B0609020202030204" pitchFamily="49" charset="0"/>
                <a:ea typeface="+mj-ea"/>
                <a:cs typeface="+mj-cs"/>
              </a:defRPr>
            </a:lvl1pPr>
          </a:lstStyle>
          <a:p>
            <a:r>
              <a:rPr lang="de-DE">
                <a:latin typeface="+mj-lt"/>
              </a:rPr>
              <a:t>Förderhinweis</a:t>
            </a:r>
          </a:p>
        </p:txBody>
      </p:sp>
      <p:sp>
        <p:nvSpPr>
          <p:cNvPr id="12" name="Textfeld 11">
            <a:extLst>
              <a:ext uri="{FF2B5EF4-FFF2-40B4-BE49-F238E27FC236}">
                <a16:creationId xmlns:a16="http://schemas.microsoft.com/office/drawing/2014/main" id="{A162E88F-CF89-3185-1A30-B704560A9866}"/>
              </a:ext>
            </a:extLst>
          </p:cNvPr>
          <p:cNvSpPr txBox="1"/>
          <p:nvPr userDrawn="1"/>
        </p:nvSpPr>
        <p:spPr>
          <a:xfrm>
            <a:off x="838198" y="1905506"/>
            <a:ext cx="10515601" cy="2862322"/>
          </a:xfrm>
          <a:prstGeom prst="rect">
            <a:avLst/>
          </a:prstGeom>
          <a:noFill/>
        </p:spPr>
        <p:txBody>
          <a:bodyPr wrap="square" rtlCol="0">
            <a:spAutoFit/>
          </a:bodyPr>
          <a:lstStyle/>
          <a:p>
            <a:pPr lvl="0" algn="just"/>
            <a:r>
              <a:rPr lang="de-DE" sz="2000"/>
              <a:t>Dieses Projekt wird im Rahmen der Ausschreibung 2023 von „</a:t>
            </a:r>
            <a:r>
              <a:rPr lang="de-DE" sz="2000" b="1"/>
              <a:t>AI for Green</a:t>
            </a:r>
            <a:r>
              <a:rPr lang="de-DE" sz="2000"/>
              <a:t>“ des Bundesministeriums für Klimaschutz, Umwelt, Energie, Mobilität, Innovation und Technologie (BMK) durchgeführt. Die Abwicklung erfolgt im Auftrag des BMK durch die Österreichische Forschungsförderungsgesellschaft (FFG). Das Projekt wird im Rahmen des Themas Digitale Technologien, eine Initiative des BMK, unter der Fördervertragsnummer FO999910239 gefördert. Die Autoren geben an, dass kein Interessenkonflikt besteht. Die Geldgeber spielten keine Rolle bei der Gestaltung der Studie; bei der Sammlung, Analyse oder Interpretation von Daten; beim Verfassen der Texte oder bei der Entscheidung, die Ergebnisse zu veröffentlichen.</a:t>
            </a:r>
          </a:p>
        </p:txBody>
      </p:sp>
      <p:pic>
        <p:nvPicPr>
          <p:cNvPr id="22" name="Grafik 21">
            <a:extLst>
              <a:ext uri="{FF2B5EF4-FFF2-40B4-BE49-F238E27FC236}">
                <a16:creationId xmlns:a16="http://schemas.microsoft.com/office/drawing/2014/main" id="{0B5B464D-2838-0CBC-E2E8-7C9409F2005D}"/>
              </a:ext>
            </a:extLst>
          </p:cNvPr>
          <p:cNvPicPr>
            <a:picLocks noChangeAspect="1"/>
          </p:cNvPicPr>
          <p:nvPr userDrawn="1"/>
        </p:nvPicPr>
        <p:blipFill>
          <a:blip r:embed="rId2">
            <a:duotone>
              <a:schemeClr val="accent1">
                <a:shade val="45000"/>
                <a:satMod val="135000"/>
              </a:schemeClr>
              <a:prstClr val="white"/>
            </a:duotone>
          </a:blip>
          <a:stretch>
            <a:fillRect/>
          </a:stretch>
        </p:blipFill>
        <p:spPr>
          <a:xfrm>
            <a:off x="9579006" y="1205009"/>
            <a:ext cx="2612994" cy="249082"/>
          </a:xfrm>
          <a:prstGeom prst="rect">
            <a:avLst/>
          </a:prstGeom>
          <a:ln>
            <a:noFill/>
          </a:ln>
        </p:spPr>
      </p:pic>
    </p:spTree>
    <p:extLst>
      <p:ext uri="{BB962C8B-B14F-4D97-AF65-F5344CB8AC3E}">
        <p14:creationId xmlns:p14="http://schemas.microsoft.com/office/powerpoint/2010/main" val="27859125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örderhinweis_EN">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55B26CBD-9D3E-F456-3797-8047D6A53FBF}"/>
              </a:ext>
            </a:extLst>
          </p:cNvPr>
          <p:cNvSpPr>
            <a:spLocks noGrp="1"/>
          </p:cNvSpPr>
          <p:nvPr>
            <p:ph type="dt" sz="half" idx="10"/>
          </p:nvPr>
        </p:nvSpPr>
        <p:spPr>
          <a:xfrm>
            <a:off x="838200" y="6356350"/>
            <a:ext cx="2743200" cy="365125"/>
          </a:xfrm>
          <a:prstGeom prst="rect">
            <a:avLst/>
          </a:prstGeom>
        </p:spPr>
        <p:txBody>
          <a:bodyPr/>
          <a:lstStyle>
            <a:lvl1pPr>
              <a:defRPr>
                <a:latin typeface="+mj-lt"/>
              </a:defRPr>
            </a:lvl1pPr>
          </a:lstStyle>
          <a:p>
            <a:fld id="{8A374EB9-F0B3-4ED7-8C2D-9BE6CD595032}" type="datetime1">
              <a:rPr lang="de-DE" smtClean="0"/>
              <a:pPr/>
              <a:t>18.06.2024</a:t>
            </a:fld>
            <a:endParaRPr lang="de-DE"/>
          </a:p>
        </p:txBody>
      </p:sp>
      <p:sp>
        <p:nvSpPr>
          <p:cNvPr id="5" name="Fußzeilenplatzhalter 4">
            <a:extLst>
              <a:ext uri="{FF2B5EF4-FFF2-40B4-BE49-F238E27FC236}">
                <a16:creationId xmlns:a16="http://schemas.microsoft.com/office/drawing/2014/main" id="{533DD829-D451-735C-1019-25DD480D5E40}"/>
              </a:ext>
            </a:extLst>
          </p:cNvPr>
          <p:cNvSpPr>
            <a:spLocks noGrp="1"/>
          </p:cNvSpPr>
          <p:nvPr>
            <p:ph type="ftr" sz="quarter" idx="11"/>
          </p:nvPr>
        </p:nvSpPr>
        <p:spPr>
          <a:xfrm>
            <a:off x="4038600" y="6356350"/>
            <a:ext cx="4114800" cy="365125"/>
          </a:xfrm>
          <a:prstGeom prst="rect">
            <a:avLst/>
          </a:prstGeom>
        </p:spPr>
        <p:txBody>
          <a:bodyPr/>
          <a:lstStyle>
            <a:lvl1pPr>
              <a:defRPr>
                <a:latin typeface="+mj-lt"/>
              </a:defRPr>
            </a:lvl1pPr>
          </a:lstStyle>
          <a:p>
            <a:endParaRPr lang="de-DE"/>
          </a:p>
        </p:txBody>
      </p:sp>
      <p:sp>
        <p:nvSpPr>
          <p:cNvPr id="6" name="Foliennummernplatzhalter 5">
            <a:extLst>
              <a:ext uri="{FF2B5EF4-FFF2-40B4-BE49-F238E27FC236}">
                <a16:creationId xmlns:a16="http://schemas.microsoft.com/office/drawing/2014/main" id="{D697AADD-08AB-4D5D-A18D-28B00D64DEA1}"/>
              </a:ext>
            </a:extLst>
          </p:cNvPr>
          <p:cNvSpPr>
            <a:spLocks noGrp="1"/>
          </p:cNvSpPr>
          <p:nvPr>
            <p:ph type="sldNum" sz="quarter" idx="12"/>
          </p:nvPr>
        </p:nvSpPr>
        <p:spPr>
          <a:xfrm>
            <a:off x="8610600" y="6356350"/>
            <a:ext cx="2743200" cy="365125"/>
          </a:xfrm>
          <a:prstGeom prst="rect">
            <a:avLst/>
          </a:prstGeom>
        </p:spPr>
        <p:txBody>
          <a:bodyPr/>
          <a:lstStyle>
            <a:lvl1pPr>
              <a:defRPr>
                <a:latin typeface="+mj-lt"/>
              </a:defRPr>
            </a:lvl1pPr>
          </a:lstStyle>
          <a:p>
            <a:fld id="{638BE3DF-EE6E-48E3-9966-F4B3F299566B}" type="slidenum">
              <a:rPr lang="de-DE" smtClean="0"/>
              <a:pPr/>
              <a:t>‹#›</a:t>
            </a:fld>
            <a:endParaRPr lang="de-DE"/>
          </a:p>
        </p:txBody>
      </p:sp>
      <p:sp>
        <p:nvSpPr>
          <p:cNvPr id="10" name="Titel 1">
            <a:extLst>
              <a:ext uri="{FF2B5EF4-FFF2-40B4-BE49-F238E27FC236}">
                <a16:creationId xmlns:a16="http://schemas.microsoft.com/office/drawing/2014/main" id="{B95E08D7-74E7-43C9-0CBF-067758F5DF93}"/>
              </a:ext>
            </a:extLst>
          </p:cNvPr>
          <p:cNvSpPr txBox="1">
            <a:spLocks/>
          </p:cNvSpPr>
          <p:nvPr userDrawn="1"/>
        </p:nvSpPr>
        <p:spPr>
          <a:xfrm>
            <a:off x="838200" y="634678"/>
            <a:ext cx="8660907" cy="12034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800" kern="1200">
                <a:solidFill>
                  <a:schemeClr val="accent1"/>
                </a:solidFill>
                <a:latin typeface="Arial monospaced for SAP" panose="020B0609020202030204" pitchFamily="49" charset="0"/>
                <a:ea typeface="+mj-ea"/>
                <a:cs typeface="+mj-cs"/>
              </a:defRPr>
            </a:lvl1pPr>
          </a:lstStyle>
          <a:p>
            <a:r>
              <a:rPr lang="de-DE">
                <a:latin typeface="+mj-lt"/>
              </a:rPr>
              <a:t>Funding </a:t>
            </a:r>
            <a:r>
              <a:rPr lang="de-DE" err="1">
                <a:latin typeface="+mj-lt"/>
              </a:rPr>
              <a:t>disclaimer</a:t>
            </a:r>
            <a:endParaRPr lang="de-DE">
              <a:latin typeface="+mj-lt"/>
            </a:endParaRPr>
          </a:p>
        </p:txBody>
      </p:sp>
      <p:sp>
        <p:nvSpPr>
          <p:cNvPr id="12" name="Textfeld 11">
            <a:extLst>
              <a:ext uri="{FF2B5EF4-FFF2-40B4-BE49-F238E27FC236}">
                <a16:creationId xmlns:a16="http://schemas.microsoft.com/office/drawing/2014/main" id="{A162E88F-CF89-3185-1A30-B704560A9866}"/>
              </a:ext>
            </a:extLst>
          </p:cNvPr>
          <p:cNvSpPr txBox="1"/>
          <p:nvPr userDrawn="1"/>
        </p:nvSpPr>
        <p:spPr>
          <a:xfrm>
            <a:off x="838199" y="1905506"/>
            <a:ext cx="10515600" cy="2554545"/>
          </a:xfrm>
          <a:prstGeom prst="rect">
            <a:avLst/>
          </a:prstGeom>
          <a:noFill/>
        </p:spPr>
        <p:txBody>
          <a:bodyPr wrap="square" rtlCol="0">
            <a:spAutoFit/>
          </a:bodyPr>
          <a:lstStyle/>
          <a:p>
            <a:pPr lvl="0" algn="just"/>
            <a:r>
              <a:rPr lang="en-US" sz="2000"/>
              <a:t>This project is being carried out as part of the 2023 “</a:t>
            </a:r>
            <a:r>
              <a:rPr lang="en-US" sz="2000" b="1"/>
              <a:t>AI for Green</a:t>
            </a:r>
            <a:r>
              <a:rPr lang="en-US" sz="2000"/>
              <a:t>” call for proposals from the Federal Ministry for Climate Protection, Environment, Energy, Mobility, Innovation and Technology (BMK). The processing is carried out on behalf of the BMK by the Austrian Research Promotion Agency (FFG). The project is funded as part of the topic of digital technologies, an initiative of the BMK, under the grant agreement number FO999910239. The authors declare no conflict of interest. The funders had no role in the design of the study; in the collection, analyses, or interpretation of data; in the writing of the texts, or in the decision to publish the results.</a:t>
            </a:r>
          </a:p>
        </p:txBody>
      </p:sp>
      <p:pic>
        <p:nvPicPr>
          <p:cNvPr id="3" name="Grafik 2">
            <a:extLst>
              <a:ext uri="{FF2B5EF4-FFF2-40B4-BE49-F238E27FC236}">
                <a16:creationId xmlns:a16="http://schemas.microsoft.com/office/drawing/2014/main" id="{2ABA3875-FCCC-07F4-8B60-275CAC3F3D8B}"/>
              </a:ext>
            </a:extLst>
          </p:cNvPr>
          <p:cNvPicPr>
            <a:picLocks noChangeAspect="1"/>
          </p:cNvPicPr>
          <p:nvPr userDrawn="1"/>
        </p:nvPicPr>
        <p:blipFill>
          <a:blip r:embed="rId2">
            <a:duotone>
              <a:schemeClr val="accent1">
                <a:shade val="45000"/>
                <a:satMod val="135000"/>
              </a:schemeClr>
              <a:prstClr val="white"/>
            </a:duotone>
          </a:blip>
          <a:stretch>
            <a:fillRect/>
          </a:stretch>
        </p:blipFill>
        <p:spPr>
          <a:xfrm>
            <a:off x="9579006" y="1205009"/>
            <a:ext cx="2612994" cy="249082"/>
          </a:xfrm>
          <a:prstGeom prst="rect">
            <a:avLst/>
          </a:prstGeom>
          <a:ln>
            <a:noFill/>
          </a:ln>
        </p:spPr>
      </p:pic>
    </p:spTree>
    <p:extLst>
      <p:ext uri="{BB962C8B-B14F-4D97-AF65-F5344CB8AC3E}">
        <p14:creationId xmlns:p14="http://schemas.microsoft.com/office/powerpoint/2010/main" val="944624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E3F177-28BC-2A1E-B72B-D155EE3CF8F5}"/>
              </a:ext>
            </a:extLst>
          </p:cNvPr>
          <p:cNvSpPr>
            <a:spLocks noGrp="1"/>
          </p:cNvSpPr>
          <p:nvPr>
            <p:ph type="title"/>
          </p:nvPr>
        </p:nvSpPr>
        <p:spPr>
          <a:xfrm>
            <a:off x="838200" y="487245"/>
            <a:ext cx="8660907" cy="1203443"/>
          </a:xfrm>
          <a:prstGeom prst="rect">
            <a:avLst/>
          </a:prstGeom>
        </p:spPr>
        <p:txBody>
          <a:bodyPr>
            <a:normAutofit/>
          </a:bodyPr>
          <a:lstStyle>
            <a:lvl1pPr>
              <a:defRPr sz="3800">
                <a:latin typeface="+mj-lt"/>
              </a:defRPr>
            </a:lvl1pPr>
          </a:lstStyle>
          <a:p>
            <a:r>
              <a:rPr lang="de-DE"/>
              <a:t>Mastertitelformat bearbeiten</a:t>
            </a:r>
          </a:p>
        </p:txBody>
      </p:sp>
      <p:sp>
        <p:nvSpPr>
          <p:cNvPr id="3" name="Inhaltsplatzhalter 2">
            <a:extLst>
              <a:ext uri="{FF2B5EF4-FFF2-40B4-BE49-F238E27FC236}">
                <a16:creationId xmlns:a16="http://schemas.microsoft.com/office/drawing/2014/main" id="{216F3A35-6B96-79DC-88AE-B234F9F4BD1F}"/>
              </a:ext>
            </a:extLst>
          </p:cNvPr>
          <p:cNvSpPr>
            <a:spLocks noGrp="1"/>
          </p:cNvSpPr>
          <p:nvPr>
            <p:ph idx="1"/>
          </p:nvPr>
        </p:nvSpPr>
        <p:spPr>
          <a:xfrm>
            <a:off x="838200" y="1825625"/>
            <a:ext cx="10515600" cy="4351338"/>
          </a:xfrm>
          <a:prstGeom prst="rect">
            <a:avLst/>
          </a:prstGeom>
        </p:spPr>
        <p:txBody>
          <a:bodyPr/>
          <a:lstStyle>
            <a:lvl1pPr>
              <a:defRPr sz="2400">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5B26CBD-9D3E-F456-3797-8047D6A53FBF}"/>
              </a:ext>
            </a:extLst>
          </p:cNvPr>
          <p:cNvSpPr>
            <a:spLocks noGrp="1"/>
          </p:cNvSpPr>
          <p:nvPr>
            <p:ph type="dt" sz="half" idx="10"/>
          </p:nvPr>
        </p:nvSpPr>
        <p:spPr>
          <a:xfrm>
            <a:off x="838200" y="6356350"/>
            <a:ext cx="2743200" cy="365125"/>
          </a:xfrm>
          <a:prstGeom prst="rect">
            <a:avLst/>
          </a:prstGeom>
        </p:spPr>
        <p:txBody>
          <a:bodyPr/>
          <a:lstStyle>
            <a:lvl1pPr>
              <a:defRPr>
                <a:latin typeface="+mn-lt"/>
              </a:defRPr>
            </a:lvl1pPr>
          </a:lstStyle>
          <a:p>
            <a:fld id="{C27C84B3-2A5D-4F7C-A38E-962654DF34A0}" type="datetime1">
              <a:rPr lang="de-DE" smtClean="0"/>
              <a:pPr/>
              <a:t>18.06.2024</a:t>
            </a:fld>
            <a:endParaRPr lang="de-DE"/>
          </a:p>
        </p:txBody>
      </p:sp>
      <p:sp>
        <p:nvSpPr>
          <p:cNvPr id="5" name="Fußzeilenplatzhalter 4">
            <a:extLst>
              <a:ext uri="{FF2B5EF4-FFF2-40B4-BE49-F238E27FC236}">
                <a16:creationId xmlns:a16="http://schemas.microsoft.com/office/drawing/2014/main" id="{533DD829-D451-735C-1019-25DD480D5E40}"/>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6" name="Foliennummernplatzhalter 5">
            <a:extLst>
              <a:ext uri="{FF2B5EF4-FFF2-40B4-BE49-F238E27FC236}">
                <a16:creationId xmlns:a16="http://schemas.microsoft.com/office/drawing/2014/main" id="{D697AADD-08AB-4D5D-A18D-28B00D64DEA1}"/>
              </a:ext>
            </a:extLst>
          </p:cNvPr>
          <p:cNvSpPr>
            <a:spLocks noGrp="1"/>
          </p:cNvSpPr>
          <p:nvPr>
            <p:ph type="sldNum" sz="quarter" idx="12"/>
          </p:nvPr>
        </p:nvSpPr>
        <p:spPr>
          <a:xfrm>
            <a:off x="8610600" y="6356350"/>
            <a:ext cx="2743200" cy="365125"/>
          </a:xfrm>
          <a:prstGeom prst="rect">
            <a:avLst/>
          </a:prstGeom>
        </p:spPr>
        <p:txBody>
          <a:bodyPr/>
          <a:lstStyle>
            <a:lvl1pPr>
              <a:defRPr>
                <a:latin typeface="+mn-lt"/>
              </a:defRPr>
            </a:lvl1pPr>
          </a:lstStyle>
          <a:p>
            <a:fld id="{638BE3DF-EE6E-48E3-9966-F4B3F299566B}" type="slidenum">
              <a:rPr lang="de-DE" smtClean="0"/>
              <a:pPr/>
              <a:t>‹#›</a:t>
            </a:fld>
            <a:endParaRPr lang="de-DE"/>
          </a:p>
        </p:txBody>
      </p:sp>
      <p:pic>
        <p:nvPicPr>
          <p:cNvPr id="13" name="Grafik 12">
            <a:extLst>
              <a:ext uri="{FF2B5EF4-FFF2-40B4-BE49-F238E27FC236}">
                <a16:creationId xmlns:a16="http://schemas.microsoft.com/office/drawing/2014/main" id="{CE515A1C-4795-462B-C91C-B5C7D7959422}"/>
              </a:ext>
            </a:extLst>
          </p:cNvPr>
          <p:cNvPicPr>
            <a:picLocks noChangeAspect="1"/>
          </p:cNvPicPr>
          <p:nvPr userDrawn="1"/>
        </p:nvPicPr>
        <p:blipFill>
          <a:blip r:embed="rId2">
            <a:duotone>
              <a:schemeClr val="accent1">
                <a:shade val="45000"/>
                <a:satMod val="135000"/>
              </a:schemeClr>
              <a:prstClr val="white"/>
            </a:duotone>
          </a:blip>
          <a:stretch>
            <a:fillRect/>
          </a:stretch>
        </p:blipFill>
        <p:spPr>
          <a:xfrm>
            <a:off x="9579006" y="1205009"/>
            <a:ext cx="2612994" cy="249082"/>
          </a:xfrm>
          <a:prstGeom prst="rect">
            <a:avLst/>
          </a:prstGeom>
          <a:ln>
            <a:noFill/>
          </a:ln>
        </p:spPr>
      </p:pic>
    </p:spTree>
    <p:extLst>
      <p:ext uri="{BB962C8B-B14F-4D97-AF65-F5344CB8AC3E}">
        <p14:creationId xmlns:p14="http://schemas.microsoft.com/office/powerpoint/2010/main" val="917455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Zwischenüberschrift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8EFCC9-C107-690F-87CD-C9141E898E1F}"/>
              </a:ext>
            </a:extLst>
          </p:cNvPr>
          <p:cNvSpPr>
            <a:spLocks noGrp="1"/>
          </p:cNvSpPr>
          <p:nvPr>
            <p:ph type="title"/>
          </p:nvPr>
        </p:nvSpPr>
        <p:spPr>
          <a:xfrm>
            <a:off x="839788" y="365125"/>
            <a:ext cx="8650441" cy="1325563"/>
          </a:xfrm>
          <a:prstGeom prst="rect">
            <a:avLst/>
          </a:prstGeom>
        </p:spPr>
        <p:txBody>
          <a:bodyPr/>
          <a:lstStyle/>
          <a:p>
            <a:r>
              <a:rPr lang="de-DE"/>
              <a:t>Mastertitelformat bearbeiten</a:t>
            </a:r>
          </a:p>
        </p:txBody>
      </p:sp>
      <p:sp>
        <p:nvSpPr>
          <p:cNvPr id="3" name="Textplatzhalter 2">
            <a:extLst>
              <a:ext uri="{FF2B5EF4-FFF2-40B4-BE49-F238E27FC236}">
                <a16:creationId xmlns:a16="http://schemas.microsoft.com/office/drawing/2014/main" id="{2BAA2506-FA80-3762-83DF-865FF44D7E99}"/>
              </a:ext>
            </a:extLst>
          </p:cNvPr>
          <p:cNvSpPr>
            <a:spLocks noGrp="1"/>
          </p:cNvSpPr>
          <p:nvPr>
            <p:ph type="body" idx="1"/>
          </p:nvPr>
        </p:nvSpPr>
        <p:spPr>
          <a:xfrm>
            <a:off x="839788" y="1681163"/>
            <a:ext cx="10512424" cy="823912"/>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3A8680A7-7B17-A2E2-21C5-FF5CC25E87E5}"/>
              </a:ext>
            </a:extLst>
          </p:cNvPr>
          <p:cNvSpPr>
            <a:spLocks noGrp="1"/>
          </p:cNvSpPr>
          <p:nvPr>
            <p:ph sz="half" idx="2"/>
          </p:nvPr>
        </p:nvSpPr>
        <p:spPr>
          <a:xfrm>
            <a:off x="839788" y="2505075"/>
            <a:ext cx="10512424" cy="3684588"/>
          </a:xfrm>
          <a:prstGeom prst="rect">
            <a:avLst/>
          </a:prstGeo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D65AB481-2685-48ED-3CF7-E42806AC3B65}"/>
              </a:ext>
            </a:extLst>
          </p:cNvPr>
          <p:cNvSpPr>
            <a:spLocks noGrp="1"/>
          </p:cNvSpPr>
          <p:nvPr>
            <p:ph type="dt" sz="half" idx="10"/>
          </p:nvPr>
        </p:nvSpPr>
        <p:spPr>
          <a:xfrm>
            <a:off x="838200" y="6356350"/>
            <a:ext cx="2743200" cy="365125"/>
          </a:xfrm>
          <a:prstGeom prst="rect">
            <a:avLst/>
          </a:prstGeom>
        </p:spPr>
        <p:txBody>
          <a:bodyPr/>
          <a:lstStyle/>
          <a:p>
            <a:fld id="{7A8F5141-FA5B-4C01-93BC-1C48F6D4AFD9}" type="datetime1">
              <a:rPr lang="de-DE" smtClean="0"/>
              <a:t>18.06.2024</a:t>
            </a:fld>
            <a:endParaRPr lang="de-DE"/>
          </a:p>
        </p:txBody>
      </p:sp>
      <p:sp>
        <p:nvSpPr>
          <p:cNvPr id="8" name="Fußzeilenplatzhalter 7">
            <a:extLst>
              <a:ext uri="{FF2B5EF4-FFF2-40B4-BE49-F238E27FC236}">
                <a16:creationId xmlns:a16="http://schemas.microsoft.com/office/drawing/2014/main" id="{3D942E03-0939-735A-4321-1B0F21491287}"/>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9" name="Foliennummernplatzhalter 8">
            <a:extLst>
              <a:ext uri="{FF2B5EF4-FFF2-40B4-BE49-F238E27FC236}">
                <a16:creationId xmlns:a16="http://schemas.microsoft.com/office/drawing/2014/main" id="{5EF6865A-B07C-C770-428A-1FC222236762}"/>
              </a:ext>
            </a:extLst>
          </p:cNvPr>
          <p:cNvSpPr>
            <a:spLocks noGrp="1"/>
          </p:cNvSpPr>
          <p:nvPr>
            <p:ph type="sldNum" sz="quarter" idx="12"/>
          </p:nvPr>
        </p:nvSpPr>
        <p:spPr>
          <a:xfrm>
            <a:off x="8610600" y="6356350"/>
            <a:ext cx="2743200" cy="365125"/>
          </a:xfrm>
          <a:prstGeom prst="rect">
            <a:avLst/>
          </a:prstGeom>
        </p:spPr>
        <p:txBody>
          <a:bodyPr/>
          <a:lstStyle/>
          <a:p>
            <a:fld id="{638BE3DF-EE6E-48E3-9966-F4B3F299566B}" type="slidenum">
              <a:rPr lang="de-DE" smtClean="0"/>
              <a:t>‹#›</a:t>
            </a:fld>
            <a:endParaRPr lang="de-DE"/>
          </a:p>
        </p:txBody>
      </p:sp>
      <p:pic>
        <p:nvPicPr>
          <p:cNvPr id="6" name="Grafik 5">
            <a:extLst>
              <a:ext uri="{FF2B5EF4-FFF2-40B4-BE49-F238E27FC236}">
                <a16:creationId xmlns:a16="http://schemas.microsoft.com/office/drawing/2014/main" id="{6C48A2ED-76B7-E44C-9C7A-D15A0D08E9FE}"/>
              </a:ext>
            </a:extLst>
          </p:cNvPr>
          <p:cNvPicPr>
            <a:picLocks noChangeAspect="1"/>
          </p:cNvPicPr>
          <p:nvPr userDrawn="1"/>
        </p:nvPicPr>
        <p:blipFill>
          <a:blip r:embed="rId2">
            <a:duotone>
              <a:schemeClr val="accent1">
                <a:shade val="45000"/>
                <a:satMod val="135000"/>
              </a:schemeClr>
              <a:prstClr val="white"/>
            </a:duotone>
          </a:blip>
          <a:stretch>
            <a:fillRect/>
          </a:stretch>
        </p:blipFill>
        <p:spPr>
          <a:xfrm>
            <a:off x="9579006" y="1205009"/>
            <a:ext cx="2612994" cy="249082"/>
          </a:xfrm>
          <a:prstGeom prst="rect">
            <a:avLst/>
          </a:prstGeom>
          <a:ln>
            <a:noFill/>
          </a:ln>
        </p:spPr>
      </p:pic>
    </p:spTree>
    <p:extLst>
      <p:ext uri="{BB962C8B-B14F-4D97-AF65-F5344CB8AC3E}">
        <p14:creationId xmlns:p14="http://schemas.microsoft.com/office/powerpoint/2010/main" val="2780415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770544-8ACB-23BE-2B42-9F3343F3460D}"/>
              </a:ext>
            </a:extLst>
          </p:cNvPr>
          <p:cNvSpPr>
            <a:spLocks noGrp="1"/>
          </p:cNvSpPr>
          <p:nvPr>
            <p:ph type="title"/>
          </p:nvPr>
        </p:nvSpPr>
        <p:spPr>
          <a:xfrm>
            <a:off x="831850" y="1265853"/>
            <a:ext cx="10515600" cy="2852737"/>
          </a:xfrm>
          <a:prstGeom prst="rect">
            <a:avLst/>
          </a:prstGeom>
        </p:spPr>
        <p:txBody>
          <a:bodyPr anchor="b">
            <a:normAutofit/>
          </a:bodyPr>
          <a:lstStyle>
            <a:lvl1pPr>
              <a:defRPr sz="5400"/>
            </a:lvl1pPr>
          </a:lstStyle>
          <a:p>
            <a:r>
              <a:rPr lang="de-DE"/>
              <a:t>Mastertitelformat bearbeiten</a:t>
            </a:r>
          </a:p>
        </p:txBody>
      </p:sp>
      <p:sp>
        <p:nvSpPr>
          <p:cNvPr id="3" name="Textplatzhalter 2">
            <a:extLst>
              <a:ext uri="{FF2B5EF4-FFF2-40B4-BE49-F238E27FC236}">
                <a16:creationId xmlns:a16="http://schemas.microsoft.com/office/drawing/2014/main" id="{97C03161-AF79-BA18-B400-E01B129E7514}"/>
              </a:ext>
            </a:extLst>
          </p:cNvPr>
          <p:cNvSpPr>
            <a:spLocks noGrp="1"/>
          </p:cNvSpPr>
          <p:nvPr>
            <p:ph type="body" idx="1"/>
          </p:nvPr>
        </p:nvSpPr>
        <p:spPr>
          <a:xfrm>
            <a:off x="831850" y="4145578"/>
            <a:ext cx="10515600" cy="1500187"/>
          </a:xfrm>
          <a:prstGeom prst="rect">
            <a:avLst/>
          </a:prstGeom>
        </p:spPr>
        <p:txBody>
          <a:bodyPr>
            <a:normAutofit/>
          </a:bodyPr>
          <a:lstStyle>
            <a:lvl1pPr marL="0" indent="0">
              <a:buNone/>
              <a:defRPr sz="2800">
                <a:solidFill>
                  <a:schemeClr val="accent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973E4BA-2DAA-1E90-5A5B-497EA5DF9F74}"/>
              </a:ext>
            </a:extLst>
          </p:cNvPr>
          <p:cNvSpPr>
            <a:spLocks noGrp="1"/>
          </p:cNvSpPr>
          <p:nvPr>
            <p:ph type="dt" sz="half" idx="10"/>
          </p:nvPr>
        </p:nvSpPr>
        <p:spPr>
          <a:xfrm>
            <a:off x="838200" y="6356350"/>
            <a:ext cx="2743200" cy="365125"/>
          </a:xfrm>
          <a:prstGeom prst="rect">
            <a:avLst/>
          </a:prstGeom>
        </p:spPr>
        <p:txBody>
          <a:bodyPr/>
          <a:lstStyle/>
          <a:p>
            <a:fld id="{2593C14C-A044-43AE-B92E-35427A4C8BF9}" type="datetime1">
              <a:rPr lang="de-DE" smtClean="0"/>
              <a:t>18.06.2024</a:t>
            </a:fld>
            <a:endParaRPr lang="de-DE"/>
          </a:p>
        </p:txBody>
      </p:sp>
      <p:sp>
        <p:nvSpPr>
          <p:cNvPr id="5" name="Fußzeilenplatzhalter 4">
            <a:extLst>
              <a:ext uri="{FF2B5EF4-FFF2-40B4-BE49-F238E27FC236}">
                <a16:creationId xmlns:a16="http://schemas.microsoft.com/office/drawing/2014/main" id="{337F522B-0E7A-4E81-8016-286EAB9753B6}"/>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6" name="Foliennummernplatzhalter 5">
            <a:extLst>
              <a:ext uri="{FF2B5EF4-FFF2-40B4-BE49-F238E27FC236}">
                <a16:creationId xmlns:a16="http://schemas.microsoft.com/office/drawing/2014/main" id="{D4657B8E-6124-C4E3-C291-0554E4CFB45E}"/>
              </a:ext>
            </a:extLst>
          </p:cNvPr>
          <p:cNvSpPr>
            <a:spLocks noGrp="1"/>
          </p:cNvSpPr>
          <p:nvPr>
            <p:ph type="sldNum" sz="quarter" idx="12"/>
          </p:nvPr>
        </p:nvSpPr>
        <p:spPr>
          <a:xfrm>
            <a:off x="8610600" y="6356350"/>
            <a:ext cx="2743200" cy="365125"/>
          </a:xfrm>
          <a:prstGeom prst="rect">
            <a:avLst/>
          </a:prstGeom>
        </p:spPr>
        <p:txBody>
          <a:bodyPr/>
          <a:lstStyle/>
          <a:p>
            <a:fld id="{638BE3DF-EE6E-48E3-9966-F4B3F299566B}" type="slidenum">
              <a:rPr lang="de-DE" smtClean="0"/>
              <a:t>‹#›</a:t>
            </a:fld>
            <a:endParaRPr lang="de-DE"/>
          </a:p>
        </p:txBody>
      </p:sp>
      <p:pic>
        <p:nvPicPr>
          <p:cNvPr id="7" name="Grafik 6">
            <a:extLst>
              <a:ext uri="{FF2B5EF4-FFF2-40B4-BE49-F238E27FC236}">
                <a16:creationId xmlns:a16="http://schemas.microsoft.com/office/drawing/2014/main" id="{2F8D208C-07A5-746E-9EFE-5B63761B4378}"/>
              </a:ext>
            </a:extLst>
          </p:cNvPr>
          <p:cNvPicPr>
            <a:picLocks noChangeAspect="1"/>
          </p:cNvPicPr>
          <p:nvPr userDrawn="1"/>
        </p:nvPicPr>
        <p:blipFill>
          <a:blip r:embed="rId2">
            <a:duotone>
              <a:schemeClr val="accent1">
                <a:shade val="45000"/>
                <a:satMod val="135000"/>
              </a:schemeClr>
              <a:prstClr val="white"/>
            </a:duotone>
          </a:blip>
          <a:stretch>
            <a:fillRect/>
          </a:stretch>
        </p:blipFill>
        <p:spPr>
          <a:xfrm>
            <a:off x="154620" y="313567"/>
            <a:ext cx="5071119" cy="483401"/>
          </a:xfrm>
          <a:prstGeom prst="rect">
            <a:avLst/>
          </a:prstGeom>
          <a:ln>
            <a:noFill/>
          </a:ln>
        </p:spPr>
      </p:pic>
    </p:spTree>
    <p:extLst>
      <p:ext uri="{BB962C8B-B14F-4D97-AF65-F5344CB8AC3E}">
        <p14:creationId xmlns:p14="http://schemas.microsoft.com/office/powerpoint/2010/main" val="2304922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4CC585-A049-A3C9-844E-9B7D025C0F52}"/>
              </a:ext>
            </a:extLst>
          </p:cNvPr>
          <p:cNvSpPr>
            <a:spLocks noGrp="1"/>
          </p:cNvSpPr>
          <p:nvPr>
            <p:ph type="title"/>
          </p:nvPr>
        </p:nvSpPr>
        <p:spPr>
          <a:xfrm>
            <a:off x="838200" y="338492"/>
            <a:ext cx="8678662" cy="1325563"/>
          </a:xfrm>
          <a:prstGeom prst="rect">
            <a:avLst/>
          </a:prstGeom>
        </p:spPr>
        <p:txBody>
          <a:bodyPr/>
          <a:lstStyle/>
          <a:p>
            <a:r>
              <a:rPr lang="de-DE"/>
              <a:t>Mastertitelformat bearbeiten</a:t>
            </a:r>
          </a:p>
        </p:txBody>
      </p:sp>
      <p:sp>
        <p:nvSpPr>
          <p:cNvPr id="3" name="Inhaltsplatzhalter 2">
            <a:extLst>
              <a:ext uri="{FF2B5EF4-FFF2-40B4-BE49-F238E27FC236}">
                <a16:creationId xmlns:a16="http://schemas.microsoft.com/office/drawing/2014/main" id="{5480192C-DF5B-2BBD-3A50-DF5700325930}"/>
              </a:ext>
            </a:extLst>
          </p:cNvPr>
          <p:cNvSpPr>
            <a:spLocks noGrp="1"/>
          </p:cNvSpPr>
          <p:nvPr>
            <p:ph sz="half" idx="1"/>
          </p:nvPr>
        </p:nvSpPr>
        <p:spPr>
          <a:xfrm>
            <a:off x="838200" y="1825625"/>
            <a:ext cx="5181600" cy="4351338"/>
          </a:xfrm>
          <a:prstGeom prst="rect">
            <a:avLst/>
          </a:prstGeo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32711EB5-DB6D-2588-917A-175ED6D87475}"/>
              </a:ext>
            </a:extLst>
          </p:cNvPr>
          <p:cNvSpPr>
            <a:spLocks noGrp="1"/>
          </p:cNvSpPr>
          <p:nvPr>
            <p:ph sz="half" idx="2"/>
          </p:nvPr>
        </p:nvSpPr>
        <p:spPr>
          <a:xfrm>
            <a:off x="6172200" y="1825625"/>
            <a:ext cx="5181600" cy="4351338"/>
          </a:xfrm>
          <a:prstGeom prst="rect">
            <a:avLst/>
          </a:prstGeo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48E92EF0-C1FD-2E9E-67B7-6613365D172E}"/>
              </a:ext>
            </a:extLst>
          </p:cNvPr>
          <p:cNvSpPr>
            <a:spLocks noGrp="1"/>
          </p:cNvSpPr>
          <p:nvPr>
            <p:ph type="dt" sz="half" idx="10"/>
          </p:nvPr>
        </p:nvSpPr>
        <p:spPr>
          <a:xfrm>
            <a:off x="838200" y="6356350"/>
            <a:ext cx="2743200" cy="365125"/>
          </a:xfrm>
          <a:prstGeom prst="rect">
            <a:avLst/>
          </a:prstGeom>
        </p:spPr>
        <p:txBody>
          <a:bodyPr/>
          <a:lstStyle/>
          <a:p>
            <a:fld id="{AF35D8C0-A67E-4881-BFAF-93553BD3112B}" type="datetime1">
              <a:rPr lang="de-DE" smtClean="0"/>
              <a:t>18.06.2024</a:t>
            </a:fld>
            <a:endParaRPr lang="de-DE"/>
          </a:p>
        </p:txBody>
      </p:sp>
      <p:sp>
        <p:nvSpPr>
          <p:cNvPr id="6" name="Fußzeilenplatzhalter 5">
            <a:extLst>
              <a:ext uri="{FF2B5EF4-FFF2-40B4-BE49-F238E27FC236}">
                <a16:creationId xmlns:a16="http://schemas.microsoft.com/office/drawing/2014/main" id="{C5C6C6BD-4904-8D2D-F128-85F1F340731A}"/>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7" name="Foliennummernplatzhalter 6">
            <a:extLst>
              <a:ext uri="{FF2B5EF4-FFF2-40B4-BE49-F238E27FC236}">
                <a16:creationId xmlns:a16="http://schemas.microsoft.com/office/drawing/2014/main" id="{628AEFFC-28F3-205A-C19E-F89D6A45B236}"/>
              </a:ext>
            </a:extLst>
          </p:cNvPr>
          <p:cNvSpPr>
            <a:spLocks noGrp="1"/>
          </p:cNvSpPr>
          <p:nvPr>
            <p:ph type="sldNum" sz="quarter" idx="12"/>
          </p:nvPr>
        </p:nvSpPr>
        <p:spPr>
          <a:xfrm>
            <a:off x="8610600" y="6356350"/>
            <a:ext cx="2743200" cy="365125"/>
          </a:xfrm>
          <a:prstGeom prst="rect">
            <a:avLst/>
          </a:prstGeom>
        </p:spPr>
        <p:txBody>
          <a:bodyPr/>
          <a:lstStyle/>
          <a:p>
            <a:fld id="{638BE3DF-EE6E-48E3-9966-F4B3F299566B}" type="slidenum">
              <a:rPr lang="de-DE" smtClean="0"/>
              <a:t>‹#›</a:t>
            </a:fld>
            <a:endParaRPr lang="de-DE"/>
          </a:p>
        </p:txBody>
      </p:sp>
      <p:pic>
        <p:nvPicPr>
          <p:cNvPr id="9" name="Grafik 8">
            <a:extLst>
              <a:ext uri="{FF2B5EF4-FFF2-40B4-BE49-F238E27FC236}">
                <a16:creationId xmlns:a16="http://schemas.microsoft.com/office/drawing/2014/main" id="{E6BEA519-5C07-4721-A0E7-CB01CC283ED7}"/>
              </a:ext>
            </a:extLst>
          </p:cNvPr>
          <p:cNvPicPr>
            <a:picLocks noChangeAspect="1"/>
          </p:cNvPicPr>
          <p:nvPr userDrawn="1"/>
        </p:nvPicPr>
        <p:blipFill>
          <a:blip r:embed="rId2">
            <a:duotone>
              <a:schemeClr val="accent1">
                <a:shade val="45000"/>
                <a:satMod val="135000"/>
              </a:schemeClr>
              <a:prstClr val="white"/>
            </a:duotone>
          </a:blip>
          <a:stretch>
            <a:fillRect/>
          </a:stretch>
        </p:blipFill>
        <p:spPr>
          <a:xfrm>
            <a:off x="9579006" y="1205009"/>
            <a:ext cx="2612994" cy="249082"/>
          </a:xfrm>
          <a:prstGeom prst="rect">
            <a:avLst/>
          </a:prstGeom>
          <a:ln>
            <a:noFill/>
          </a:ln>
        </p:spPr>
      </p:pic>
    </p:spTree>
    <p:extLst>
      <p:ext uri="{BB962C8B-B14F-4D97-AF65-F5344CB8AC3E}">
        <p14:creationId xmlns:p14="http://schemas.microsoft.com/office/powerpoint/2010/main" val="1604389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8EFCC9-C107-690F-87CD-C9141E898E1F}"/>
              </a:ext>
            </a:extLst>
          </p:cNvPr>
          <p:cNvSpPr>
            <a:spLocks noGrp="1"/>
          </p:cNvSpPr>
          <p:nvPr>
            <p:ph type="title"/>
          </p:nvPr>
        </p:nvSpPr>
        <p:spPr>
          <a:xfrm>
            <a:off x="839788" y="365125"/>
            <a:ext cx="8650441" cy="1325563"/>
          </a:xfrm>
          <a:prstGeom prst="rect">
            <a:avLst/>
          </a:prstGeom>
        </p:spPr>
        <p:txBody>
          <a:bodyPr/>
          <a:lstStyle/>
          <a:p>
            <a:r>
              <a:rPr lang="de-DE"/>
              <a:t>Mastertitelformat bearbeiten</a:t>
            </a:r>
          </a:p>
        </p:txBody>
      </p:sp>
      <p:sp>
        <p:nvSpPr>
          <p:cNvPr id="3" name="Textplatzhalter 2">
            <a:extLst>
              <a:ext uri="{FF2B5EF4-FFF2-40B4-BE49-F238E27FC236}">
                <a16:creationId xmlns:a16="http://schemas.microsoft.com/office/drawing/2014/main" id="{2BAA2506-FA80-3762-83DF-865FF44D7E99}"/>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3A8680A7-7B17-A2E2-21C5-FF5CC25E87E5}"/>
              </a:ext>
            </a:extLst>
          </p:cNvPr>
          <p:cNvSpPr>
            <a:spLocks noGrp="1"/>
          </p:cNvSpPr>
          <p:nvPr>
            <p:ph sz="half" idx="2"/>
          </p:nvPr>
        </p:nvSpPr>
        <p:spPr>
          <a:xfrm>
            <a:off x="839788" y="2505075"/>
            <a:ext cx="5157787" cy="3684588"/>
          </a:xfrm>
          <a:prstGeom prst="rect">
            <a:avLst/>
          </a:prstGeo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DAE417B7-4F79-05B5-2B91-64BB92A9F03B}"/>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45A7A32-DE2D-1C57-00B2-FF9BF22D38E7}"/>
              </a:ext>
            </a:extLst>
          </p:cNvPr>
          <p:cNvSpPr>
            <a:spLocks noGrp="1"/>
          </p:cNvSpPr>
          <p:nvPr>
            <p:ph sz="quarter" idx="4"/>
          </p:nvPr>
        </p:nvSpPr>
        <p:spPr>
          <a:xfrm>
            <a:off x="6172200" y="2505075"/>
            <a:ext cx="5183188" cy="3684588"/>
          </a:xfrm>
          <a:prstGeom prst="rect">
            <a:avLst/>
          </a:prstGeo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D65AB481-2685-48ED-3CF7-E42806AC3B65}"/>
              </a:ext>
            </a:extLst>
          </p:cNvPr>
          <p:cNvSpPr>
            <a:spLocks noGrp="1"/>
          </p:cNvSpPr>
          <p:nvPr>
            <p:ph type="dt" sz="half" idx="10"/>
          </p:nvPr>
        </p:nvSpPr>
        <p:spPr>
          <a:xfrm>
            <a:off x="838200" y="6356350"/>
            <a:ext cx="2743200" cy="365125"/>
          </a:xfrm>
          <a:prstGeom prst="rect">
            <a:avLst/>
          </a:prstGeom>
        </p:spPr>
        <p:txBody>
          <a:bodyPr/>
          <a:lstStyle/>
          <a:p>
            <a:fld id="{BA924425-C65A-47E2-A86D-0C1F4A86B056}" type="datetime1">
              <a:rPr lang="de-DE" smtClean="0"/>
              <a:t>18.06.2024</a:t>
            </a:fld>
            <a:endParaRPr lang="de-DE"/>
          </a:p>
        </p:txBody>
      </p:sp>
      <p:sp>
        <p:nvSpPr>
          <p:cNvPr id="8" name="Fußzeilenplatzhalter 7">
            <a:extLst>
              <a:ext uri="{FF2B5EF4-FFF2-40B4-BE49-F238E27FC236}">
                <a16:creationId xmlns:a16="http://schemas.microsoft.com/office/drawing/2014/main" id="{3D942E03-0939-735A-4321-1B0F21491287}"/>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9" name="Foliennummernplatzhalter 8">
            <a:extLst>
              <a:ext uri="{FF2B5EF4-FFF2-40B4-BE49-F238E27FC236}">
                <a16:creationId xmlns:a16="http://schemas.microsoft.com/office/drawing/2014/main" id="{5EF6865A-B07C-C770-428A-1FC222236762}"/>
              </a:ext>
            </a:extLst>
          </p:cNvPr>
          <p:cNvSpPr>
            <a:spLocks noGrp="1"/>
          </p:cNvSpPr>
          <p:nvPr>
            <p:ph type="sldNum" sz="quarter" idx="12"/>
          </p:nvPr>
        </p:nvSpPr>
        <p:spPr>
          <a:xfrm>
            <a:off x="8610600" y="6356350"/>
            <a:ext cx="2743200" cy="365125"/>
          </a:xfrm>
          <a:prstGeom prst="rect">
            <a:avLst/>
          </a:prstGeom>
        </p:spPr>
        <p:txBody>
          <a:bodyPr/>
          <a:lstStyle/>
          <a:p>
            <a:fld id="{638BE3DF-EE6E-48E3-9966-F4B3F299566B}" type="slidenum">
              <a:rPr lang="de-DE" smtClean="0"/>
              <a:t>‹#›</a:t>
            </a:fld>
            <a:endParaRPr lang="de-DE"/>
          </a:p>
        </p:txBody>
      </p:sp>
      <p:pic>
        <p:nvPicPr>
          <p:cNvPr id="11" name="Grafik 10">
            <a:extLst>
              <a:ext uri="{FF2B5EF4-FFF2-40B4-BE49-F238E27FC236}">
                <a16:creationId xmlns:a16="http://schemas.microsoft.com/office/drawing/2014/main" id="{2BF5CDD6-06EA-8DC2-F550-0389342B784C}"/>
              </a:ext>
            </a:extLst>
          </p:cNvPr>
          <p:cNvPicPr>
            <a:picLocks noChangeAspect="1"/>
          </p:cNvPicPr>
          <p:nvPr userDrawn="1"/>
        </p:nvPicPr>
        <p:blipFill>
          <a:blip r:embed="rId2">
            <a:duotone>
              <a:schemeClr val="accent1">
                <a:shade val="45000"/>
                <a:satMod val="135000"/>
              </a:schemeClr>
              <a:prstClr val="white"/>
            </a:duotone>
          </a:blip>
          <a:stretch>
            <a:fillRect/>
          </a:stretch>
        </p:blipFill>
        <p:spPr>
          <a:xfrm>
            <a:off x="9579006" y="1205009"/>
            <a:ext cx="2612994" cy="249082"/>
          </a:xfrm>
          <a:prstGeom prst="rect">
            <a:avLst/>
          </a:prstGeom>
          <a:ln>
            <a:noFill/>
          </a:ln>
        </p:spPr>
      </p:pic>
    </p:spTree>
    <p:extLst>
      <p:ext uri="{BB962C8B-B14F-4D97-AF65-F5344CB8AC3E}">
        <p14:creationId xmlns:p14="http://schemas.microsoft.com/office/powerpoint/2010/main" val="2693563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F45D11-EB5B-3310-170E-A5B39108C9AC}"/>
              </a:ext>
            </a:extLst>
          </p:cNvPr>
          <p:cNvSpPr>
            <a:spLocks noGrp="1"/>
          </p:cNvSpPr>
          <p:nvPr>
            <p:ph type="title"/>
          </p:nvPr>
        </p:nvSpPr>
        <p:spPr>
          <a:xfrm>
            <a:off x="838200" y="338492"/>
            <a:ext cx="8669784" cy="1325563"/>
          </a:xfrm>
          <a:prstGeom prst="rect">
            <a:avLst/>
          </a:prstGeom>
        </p:spPr>
        <p:txBody>
          <a:bodyPr/>
          <a:lstStyle/>
          <a:p>
            <a:r>
              <a:rPr lang="de-DE"/>
              <a:t>Mastertitelformat bearbeiten</a:t>
            </a:r>
          </a:p>
        </p:txBody>
      </p:sp>
      <p:sp>
        <p:nvSpPr>
          <p:cNvPr id="3" name="Datumsplatzhalter 2">
            <a:extLst>
              <a:ext uri="{FF2B5EF4-FFF2-40B4-BE49-F238E27FC236}">
                <a16:creationId xmlns:a16="http://schemas.microsoft.com/office/drawing/2014/main" id="{DF68D214-25E6-5CF3-7809-E9835040154D}"/>
              </a:ext>
            </a:extLst>
          </p:cNvPr>
          <p:cNvSpPr>
            <a:spLocks noGrp="1"/>
          </p:cNvSpPr>
          <p:nvPr>
            <p:ph type="dt" sz="half" idx="10"/>
          </p:nvPr>
        </p:nvSpPr>
        <p:spPr>
          <a:xfrm>
            <a:off x="838200" y="6356350"/>
            <a:ext cx="2743200" cy="365125"/>
          </a:xfrm>
          <a:prstGeom prst="rect">
            <a:avLst/>
          </a:prstGeom>
        </p:spPr>
        <p:txBody>
          <a:bodyPr/>
          <a:lstStyle/>
          <a:p>
            <a:fld id="{F135F103-49DC-4FF8-9488-43E704111202}" type="datetime1">
              <a:rPr lang="de-DE" smtClean="0"/>
              <a:t>18.06.2024</a:t>
            </a:fld>
            <a:endParaRPr lang="de-DE"/>
          </a:p>
        </p:txBody>
      </p:sp>
      <p:sp>
        <p:nvSpPr>
          <p:cNvPr id="4" name="Fußzeilenplatzhalter 3">
            <a:extLst>
              <a:ext uri="{FF2B5EF4-FFF2-40B4-BE49-F238E27FC236}">
                <a16:creationId xmlns:a16="http://schemas.microsoft.com/office/drawing/2014/main" id="{483B0784-A8BA-C188-DF69-241C3CBE1FE0}"/>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5" name="Foliennummernplatzhalter 4">
            <a:extLst>
              <a:ext uri="{FF2B5EF4-FFF2-40B4-BE49-F238E27FC236}">
                <a16:creationId xmlns:a16="http://schemas.microsoft.com/office/drawing/2014/main" id="{AB5077DB-A3B8-323A-351A-527CC4F41E23}"/>
              </a:ext>
            </a:extLst>
          </p:cNvPr>
          <p:cNvSpPr>
            <a:spLocks noGrp="1"/>
          </p:cNvSpPr>
          <p:nvPr>
            <p:ph type="sldNum" sz="quarter" idx="12"/>
          </p:nvPr>
        </p:nvSpPr>
        <p:spPr>
          <a:xfrm>
            <a:off x="8610600" y="6356350"/>
            <a:ext cx="2743200" cy="365125"/>
          </a:xfrm>
          <a:prstGeom prst="rect">
            <a:avLst/>
          </a:prstGeom>
        </p:spPr>
        <p:txBody>
          <a:bodyPr/>
          <a:lstStyle/>
          <a:p>
            <a:fld id="{638BE3DF-EE6E-48E3-9966-F4B3F299566B}" type="slidenum">
              <a:rPr lang="de-DE" smtClean="0"/>
              <a:t>‹#›</a:t>
            </a:fld>
            <a:endParaRPr lang="de-DE"/>
          </a:p>
        </p:txBody>
      </p:sp>
      <p:pic>
        <p:nvPicPr>
          <p:cNvPr id="8" name="Grafik 7">
            <a:extLst>
              <a:ext uri="{FF2B5EF4-FFF2-40B4-BE49-F238E27FC236}">
                <a16:creationId xmlns:a16="http://schemas.microsoft.com/office/drawing/2014/main" id="{ACE2BDBE-A0CA-D37C-C673-8C68BCA4CBD5}"/>
              </a:ext>
            </a:extLst>
          </p:cNvPr>
          <p:cNvPicPr>
            <a:picLocks noChangeAspect="1"/>
          </p:cNvPicPr>
          <p:nvPr userDrawn="1"/>
        </p:nvPicPr>
        <p:blipFill>
          <a:blip r:embed="rId2">
            <a:duotone>
              <a:schemeClr val="accent1">
                <a:shade val="45000"/>
                <a:satMod val="135000"/>
              </a:schemeClr>
              <a:prstClr val="white"/>
            </a:duotone>
          </a:blip>
          <a:stretch>
            <a:fillRect/>
          </a:stretch>
        </p:blipFill>
        <p:spPr>
          <a:xfrm>
            <a:off x="9579006" y="1205009"/>
            <a:ext cx="2612994" cy="249082"/>
          </a:xfrm>
          <a:prstGeom prst="rect">
            <a:avLst/>
          </a:prstGeom>
          <a:ln>
            <a:noFill/>
          </a:ln>
        </p:spPr>
      </p:pic>
    </p:spTree>
    <p:extLst>
      <p:ext uri="{BB962C8B-B14F-4D97-AF65-F5344CB8AC3E}">
        <p14:creationId xmlns:p14="http://schemas.microsoft.com/office/powerpoint/2010/main" val="3569696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0480C86E-8187-E228-1195-D9736D758E4E}"/>
              </a:ext>
            </a:extLst>
          </p:cNvPr>
          <p:cNvSpPr>
            <a:spLocks noGrp="1"/>
          </p:cNvSpPr>
          <p:nvPr>
            <p:ph type="dt" sz="half" idx="10"/>
          </p:nvPr>
        </p:nvSpPr>
        <p:spPr>
          <a:xfrm>
            <a:off x="838200" y="6356350"/>
            <a:ext cx="2743200" cy="365125"/>
          </a:xfrm>
          <a:prstGeom prst="rect">
            <a:avLst/>
          </a:prstGeom>
        </p:spPr>
        <p:txBody>
          <a:bodyPr/>
          <a:lstStyle/>
          <a:p>
            <a:fld id="{FAA8F6C1-3720-4192-A511-8700B6FAD8EC}" type="datetime1">
              <a:rPr lang="de-DE" smtClean="0"/>
              <a:t>18.06.2024</a:t>
            </a:fld>
            <a:endParaRPr lang="de-DE"/>
          </a:p>
        </p:txBody>
      </p:sp>
      <p:sp>
        <p:nvSpPr>
          <p:cNvPr id="3" name="Fußzeilenplatzhalter 2">
            <a:extLst>
              <a:ext uri="{FF2B5EF4-FFF2-40B4-BE49-F238E27FC236}">
                <a16:creationId xmlns:a16="http://schemas.microsoft.com/office/drawing/2014/main" id="{46B12D76-CA2C-D72D-CB80-5534F12BA185}"/>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4" name="Foliennummernplatzhalter 3">
            <a:extLst>
              <a:ext uri="{FF2B5EF4-FFF2-40B4-BE49-F238E27FC236}">
                <a16:creationId xmlns:a16="http://schemas.microsoft.com/office/drawing/2014/main" id="{CAAE6DBE-2D02-2626-B499-780D9AC35486}"/>
              </a:ext>
            </a:extLst>
          </p:cNvPr>
          <p:cNvSpPr>
            <a:spLocks noGrp="1"/>
          </p:cNvSpPr>
          <p:nvPr>
            <p:ph type="sldNum" sz="quarter" idx="12"/>
          </p:nvPr>
        </p:nvSpPr>
        <p:spPr>
          <a:xfrm>
            <a:off x="8610600" y="6356350"/>
            <a:ext cx="2743200" cy="365125"/>
          </a:xfrm>
          <a:prstGeom prst="rect">
            <a:avLst/>
          </a:prstGeom>
        </p:spPr>
        <p:txBody>
          <a:bodyPr/>
          <a:lstStyle/>
          <a:p>
            <a:fld id="{638BE3DF-EE6E-48E3-9966-F4B3F299566B}" type="slidenum">
              <a:rPr lang="de-DE" smtClean="0"/>
              <a:t>‹#›</a:t>
            </a:fld>
            <a:endParaRPr lang="de-DE"/>
          </a:p>
        </p:txBody>
      </p:sp>
      <p:pic>
        <p:nvPicPr>
          <p:cNvPr id="7" name="Grafik 6">
            <a:extLst>
              <a:ext uri="{FF2B5EF4-FFF2-40B4-BE49-F238E27FC236}">
                <a16:creationId xmlns:a16="http://schemas.microsoft.com/office/drawing/2014/main" id="{27BFAED1-A9E6-7221-050E-598DEB6A6363}"/>
              </a:ext>
            </a:extLst>
          </p:cNvPr>
          <p:cNvPicPr>
            <a:picLocks noChangeAspect="1"/>
          </p:cNvPicPr>
          <p:nvPr userDrawn="1"/>
        </p:nvPicPr>
        <p:blipFill>
          <a:blip r:embed="rId2">
            <a:duotone>
              <a:schemeClr val="accent1">
                <a:shade val="45000"/>
                <a:satMod val="135000"/>
              </a:schemeClr>
              <a:prstClr val="white"/>
            </a:duotone>
          </a:blip>
          <a:stretch>
            <a:fillRect/>
          </a:stretch>
        </p:blipFill>
        <p:spPr>
          <a:xfrm>
            <a:off x="9579006" y="1205009"/>
            <a:ext cx="2612994" cy="249082"/>
          </a:xfrm>
          <a:prstGeom prst="rect">
            <a:avLst/>
          </a:prstGeom>
          <a:ln>
            <a:noFill/>
          </a:ln>
        </p:spPr>
      </p:pic>
    </p:spTree>
    <p:extLst>
      <p:ext uri="{BB962C8B-B14F-4D97-AF65-F5344CB8AC3E}">
        <p14:creationId xmlns:p14="http://schemas.microsoft.com/office/powerpoint/2010/main" val="3344269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9E6941-D5D5-75FE-85AB-C6C10C757CB0}"/>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A5B59E8-D022-6037-985E-033506576281}"/>
              </a:ext>
            </a:extLst>
          </p:cNvPr>
          <p:cNvSpPr>
            <a:spLocks noGrp="1"/>
          </p:cNvSpPr>
          <p:nvPr>
            <p:ph idx="1"/>
          </p:nvPr>
        </p:nvSpPr>
        <p:spPr>
          <a:xfrm>
            <a:off x="5183188" y="1438183"/>
            <a:ext cx="6172200" cy="4422867"/>
          </a:xfrm>
          <a:prstGeom prst="rect">
            <a:avLst/>
          </a:prstGeom>
        </p:spPr>
        <p:txBody>
          <a:bodyPr>
            <a:normAutofit/>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722FE248-EFC4-340C-8D25-9C41F3A700B3}"/>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37DC6FA4-84EA-4330-ED12-5A11D56FF893}"/>
              </a:ext>
            </a:extLst>
          </p:cNvPr>
          <p:cNvSpPr>
            <a:spLocks noGrp="1"/>
          </p:cNvSpPr>
          <p:nvPr>
            <p:ph type="dt" sz="half" idx="10"/>
          </p:nvPr>
        </p:nvSpPr>
        <p:spPr>
          <a:xfrm>
            <a:off x="838200" y="6356350"/>
            <a:ext cx="2743200" cy="365125"/>
          </a:xfrm>
          <a:prstGeom prst="rect">
            <a:avLst/>
          </a:prstGeom>
        </p:spPr>
        <p:txBody>
          <a:bodyPr/>
          <a:lstStyle/>
          <a:p>
            <a:fld id="{D3B71F55-A2E1-4544-B577-D798542A8796}" type="datetime1">
              <a:rPr lang="de-DE" smtClean="0"/>
              <a:t>18.06.2024</a:t>
            </a:fld>
            <a:endParaRPr lang="de-DE"/>
          </a:p>
        </p:txBody>
      </p:sp>
      <p:sp>
        <p:nvSpPr>
          <p:cNvPr id="6" name="Fußzeilenplatzhalter 5">
            <a:extLst>
              <a:ext uri="{FF2B5EF4-FFF2-40B4-BE49-F238E27FC236}">
                <a16:creationId xmlns:a16="http://schemas.microsoft.com/office/drawing/2014/main" id="{804FB91C-92B8-A45E-041F-E2283E790926}"/>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7" name="Foliennummernplatzhalter 6">
            <a:extLst>
              <a:ext uri="{FF2B5EF4-FFF2-40B4-BE49-F238E27FC236}">
                <a16:creationId xmlns:a16="http://schemas.microsoft.com/office/drawing/2014/main" id="{0D0DCD36-7390-F536-02BF-0CC67F4C9DED}"/>
              </a:ext>
            </a:extLst>
          </p:cNvPr>
          <p:cNvSpPr>
            <a:spLocks noGrp="1"/>
          </p:cNvSpPr>
          <p:nvPr>
            <p:ph type="sldNum" sz="quarter" idx="12"/>
          </p:nvPr>
        </p:nvSpPr>
        <p:spPr>
          <a:xfrm>
            <a:off x="8610600" y="6356350"/>
            <a:ext cx="2743200" cy="365125"/>
          </a:xfrm>
          <a:prstGeom prst="rect">
            <a:avLst/>
          </a:prstGeom>
        </p:spPr>
        <p:txBody>
          <a:bodyPr/>
          <a:lstStyle/>
          <a:p>
            <a:fld id="{638BE3DF-EE6E-48E3-9966-F4B3F299566B}" type="slidenum">
              <a:rPr lang="de-DE" smtClean="0"/>
              <a:t>‹#›</a:t>
            </a:fld>
            <a:endParaRPr lang="de-DE"/>
          </a:p>
        </p:txBody>
      </p:sp>
      <p:pic>
        <p:nvPicPr>
          <p:cNvPr id="10" name="Grafik 9">
            <a:extLst>
              <a:ext uri="{FF2B5EF4-FFF2-40B4-BE49-F238E27FC236}">
                <a16:creationId xmlns:a16="http://schemas.microsoft.com/office/drawing/2014/main" id="{22D07D0A-AEEF-1BE0-BDFB-B1AFD8B5D682}"/>
              </a:ext>
            </a:extLst>
          </p:cNvPr>
          <p:cNvPicPr>
            <a:picLocks noChangeAspect="1"/>
          </p:cNvPicPr>
          <p:nvPr userDrawn="1"/>
        </p:nvPicPr>
        <p:blipFill>
          <a:blip r:embed="rId2">
            <a:duotone>
              <a:schemeClr val="accent1">
                <a:shade val="45000"/>
                <a:satMod val="135000"/>
              </a:schemeClr>
              <a:prstClr val="white"/>
            </a:duotone>
          </a:blip>
          <a:stretch>
            <a:fillRect/>
          </a:stretch>
        </p:blipFill>
        <p:spPr>
          <a:xfrm>
            <a:off x="9579006" y="1205009"/>
            <a:ext cx="2612994" cy="249082"/>
          </a:xfrm>
          <a:prstGeom prst="rect">
            <a:avLst/>
          </a:prstGeom>
          <a:ln>
            <a:noFill/>
          </a:ln>
        </p:spPr>
      </p:pic>
    </p:spTree>
    <p:extLst>
      <p:ext uri="{BB962C8B-B14F-4D97-AF65-F5344CB8AC3E}">
        <p14:creationId xmlns:p14="http://schemas.microsoft.com/office/powerpoint/2010/main" val="4003919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20" Type="http://schemas.openxmlformats.org/officeDocument/2006/relationships/image" Target="../media/image4.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638BB6ED-8FDA-2119-0E6E-76E160E81961}"/>
              </a:ext>
            </a:extLst>
          </p:cNvPr>
          <p:cNvSpPr/>
          <p:nvPr userDrawn="1"/>
        </p:nvSpPr>
        <p:spPr>
          <a:xfrm>
            <a:off x="0" y="6176963"/>
            <a:ext cx="12192000" cy="681037"/>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platzhalter 1">
            <a:extLst>
              <a:ext uri="{FF2B5EF4-FFF2-40B4-BE49-F238E27FC236}">
                <a16:creationId xmlns:a16="http://schemas.microsoft.com/office/drawing/2014/main" id="{DAAA186C-EC6D-08D9-80A1-EE8D66157BA3}"/>
              </a:ext>
            </a:extLst>
          </p:cNvPr>
          <p:cNvSpPr>
            <a:spLocks noGrp="1"/>
          </p:cNvSpPr>
          <p:nvPr>
            <p:ph type="title"/>
          </p:nvPr>
        </p:nvSpPr>
        <p:spPr>
          <a:xfrm>
            <a:off x="838200" y="557726"/>
            <a:ext cx="8687539" cy="1123821"/>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0ED1FC5A-0636-A916-5EE9-B606C257CB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9456127-095A-F781-6D18-F356427AE22B}"/>
              </a:ext>
            </a:extLst>
          </p:cNvPr>
          <p:cNvSpPr>
            <a:spLocks noGrp="1"/>
          </p:cNvSpPr>
          <p:nvPr>
            <p:ph type="dt" sz="half" idx="2"/>
          </p:nvPr>
        </p:nvSpPr>
        <p:spPr>
          <a:xfrm>
            <a:off x="838200" y="6356350"/>
            <a:ext cx="1237463" cy="365125"/>
          </a:xfrm>
          <a:prstGeom prst="rect">
            <a:avLst/>
          </a:prstGeom>
        </p:spPr>
        <p:txBody>
          <a:bodyPr vert="horz" lIns="91440" tIns="45720" rIns="91440" bIns="45720" rtlCol="0" anchor="ctr"/>
          <a:lstStyle>
            <a:lvl1pPr algn="l">
              <a:defRPr sz="1200">
                <a:solidFill>
                  <a:schemeClr val="tx1"/>
                </a:solidFill>
                <a:latin typeface="+mn-lt"/>
              </a:defRPr>
            </a:lvl1pPr>
          </a:lstStyle>
          <a:p>
            <a:fld id="{767AC71F-D642-4AE5-881E-C45D54B30EA4}" type="datetime1">
              <a:rPr lang="de-DE" smtClean="0"/>
              <a:t>18.06.2024</a:t>
            </a:fld>
            <a:endParaRPr lang="de-DE"/>
          </a:p>
        </p:txBody>
      </p:sp>
      <p:sp>
        <p:nvSpPr>
          <p:cNvPr id="5" name="Fußzeilenplatzhalter 4">
            <a:extLst>
              <a:ext uri="{FF2B5EF4-FFF2-40B4-BE49-F238E27FC236}">
                <a16:creationId xmlns:a16="http://schemas.microsoft.com/office/drawing/2014/main" id="{8A5632F9-F7C0-40CD-203B-2541268383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olidFill>
                <a:latin typeface="+mn-lt"/>
              </a:defRPr>
            </a:lvl1pPr>
          </a:lstStyle>
          <a:p>
            <a:endParaRPr lang="de-DE"/>
          </a:p>
        </p:txBody>
      </p:sp>
      <p:sp>
        <p:nvSpPr>
          <p:cNvPr id="6" name="Foliennummernplatzhalter 5">
            <a:extLst>
              <a:ext uri="{FF2B5EF4-FFF2-40B4-BE49-F238E27FC236}">
                <a16:creationId xmlns:a16="http://schemas.microsoft.com/office/drawing/2014/main" id="{FAFA0A63-C229-A15F-4647-9615A61C8858}"/>
              </a:ext>
            </a:extLst>
          </p:cNvPr>
          <p:cNvSpPr>
            <a:spLocks noGrp="1"/>
          </p:cNvSpPr>
          <p:nvPr>
            <p:ph type="sldNum" sz="quarter" idx="4"/>
          </p:nvPr>
        </p:nvSpPr>
        <p:spPr>
          <a:xfrm>
            <a:off x="10599938" y="6356350"/>
            <a:ext cx="753862" cy="365125"/>
          </a:xfrm>
          <a:prstGeom prst="rect">
            <a:avLst/>
          </a:prstGeom>
        </p:spPr>
        <p:txBody>
          <a:bodyPr vert="horz" lIns="91440" tIns="45720" rIns="91440" bIns="45720" rtlCol="0" anchor="ctr"/>
          <a:lstStyle>
            <a:lvl1pPr algn="r">
              <a:defRPr sz="1200">
                <a:solidFill>
                  <a:schemeClr val="tx1"/>
                </a:solidFill>
                <a:latin typeface="+mn-lt"/>
              </a:defRPr>
            </a:lvl1pPr>
          </a:lstStyle>
          <a:p>
            <a:fld id="{638BE3DF-EE6E-48E3-9966-F4B3F299566B}" type="slidenum">
              <a:rPr lang="de-DE" smtClean="0"/>
              <a:pPr/>
              <a:t>‹#›</a:t>
            </a:fld>
            <a:endParaRPr lang="de-DE"/>
          </a:p>
        </p:txBody>
      </p:sp>
      <p:pic>
        <p:nvPicPr>
          <p:cNvPr id="15" name="Grafik 14">
            <a:extLst>
              <a:ext uri="{FF2B5EF4-FFF2-40B4-BE49-F238E27FC236}">
                <a16:creationId xmlns:a16="http://schemas.microsoft.com/office/drawing/2014/main" id="{F975F93C-094E-1FB6-62F2-0E671405F999}"/>
              </a:ext>
            </a:extLst>
          </p:cNvPr>
          <p:cNvPicPr>
            <a:picLocks noChangeAspect="1"/>
          </p:cNvPicPr>
          <p:nvPr userDrawn="1"/>
        </p:nvPicPr>
        <p:blipFill>
          <a:blip r:embed="rId17"/>
          <a:stretch>
            <a:fillRect/>
          </a:stretch>
        </p:blipFill>
        <p:spPr>
          <a:xfrm>
            <a:off x="9582063" y="87546"/>
            <a:ext cx="2601059" cy="940360"/>
          </a:xfrm>
          <a:prstGeom prst="rect">
            <a:avLst/>
          </a:prstGeom>
        </p:spPr>
      </p:pic>
      <p:grpSp>
        <p:nvGrpSpPr>
          <p:cNvPr id="9" name="Gruppieren 8">
            <a:extLst>
              <a:ext uri="{FF2B5EF4-FFF2-40B4-BE49-F238E27FC236}">
                <a16:creationId xmlns:a16="http://schemas.microsoft.com/office/drawing/2014/main" id="{445FF34F-1E1B-A1D1-D53A-69DD7807A88F}"/>
              </a:ext>
            </a:extLst>
          </p:cNvPr>
          <p:cNvGrpSpPr/>
          <p:nvPr userDrawn="1"/>
        </p:nvGrpSpPr>
        <p:grpSpPr>
          <a:xfrm>
            <a:off x="4640726" y="6128397"/>
            <a:ext cx="2878191" cy="571043"/>
            <a:chOff x="3777304" y="6264601"/>
            <a:chExt cx="3217758" cy="646665"/>
          </a:xfrm>
        </p:grpSpPr>
        <p:pic>
          <p:nvPicPr>
            <p:cNvPr id="17" name="Inhaltsplatzhalter 5" descr="Ein Bild, das Screenshot, Schwarz, Dunkelheit, Design enthält.&#10;&#10;Automatisch generierte Beschreibung">
              <a:extLst>
                <a:ext uri="{FF2B5EF4-FFF2-40B4-BE49-F238E27FC236}">
                  <a16:creationId xmlns:a16="http://schemas.microsoft.com/office/drawing/2014/main" id="{2D73B959-1F88-7A71-9DCC-119406BC192D}"/>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5196937" y="6264601"/>
              <a:ext cx="1798125" cy="646665"/>
            </a:xfrm>
            <a:prstGeom prst="rect">
              <a:avLst/>
            </a:prstGeom>
          </p:spPr>
        </p:pic>
        <p:pic>
          <p:nvPicPr>
            <p:cNvPr id="8" name="Grafik 7">
              <a:extLst>
                <a:ext uri="{FF2B5EF4-FFF2-40B4-BE49-F238E27FC236}">
                  <a16:creationId xmlns:a16="http://schemas.microsoft.com/office/drawing/2014/main" id="{B037DD12-9D09-FD1A-4DAD-EC79DFBE4BAC}"/>
                </a:ext>
              </a:extLst>
            </p:cNvPr>
            <p:cNvPicPr>
              <a:picLocks noChangeAspect="1"/>
            </p:cNvPicPr>
            <p:nvPr userDrawn="1"/>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3777304" y="6320901"/>
              <a:ext cx="1335218" cy="537099"/>
            </a:xfrm>
            <a:prstGeom prst="rect">
              <a:avLst/>
            </a:prstGeom>
          </p:spPr>
        </p:pic>
      </p:grpSp>
      <p:sp>
        <p:nvSpPr>
          <p:cNvPr id="10" name="Textfeld 9">
            <a:extLst>
              <a:ext uri="{FF2B5EF4-FFF2-40B4-BE49-F238E27FC236}">
                <a16:creationId xmlns:a16="http://schemas.microsoft.com/office/drawing/2014/main" id="{9FBC4B87-31B8-A13E-3D00-328AD7907227}"/>
              </a:ext>
            </a:extLst>
          </p:cNvPr>
          <p:cNvSpPr txBox="1"/>
          <p:nvPr userDrawn="1"/>
        </p:nvSpPr>
        <p:spPr>
          <a:xfrm>
            <a:off x="4640726" y="6650251"/>
            <a:ext cx="2910548" cy="4154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050" b="1"/>
              <a:t>AI for Green – Ausschreibung 2023</a:t>
            </a:r>
            <a:endParaRPr lang="de-DE" sz="1050"/>
          </a:p>
          <a:p>
            <a:pPr algn="ctr"/>
            <a:endParaRPr lang="de-DE" sz="1050"/>
          </a:p>
        </p:txBody>
      </p:sp>
    </p:spTree>
    <p:extLst>
      <p:ext uri="{BB962C8B-B14F-4D97-AF65-F5344CB8AC3E}">
        <p14:creationId xmlns:p14="http://schemas.microsoft.com/office/powerpoint/2010/main" val="29744767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1" r:id="rId13"/>
    <p:sldLayoutId id="2147483662" r:id="rId14"/>
    <p:sldLayoutId id="2147483663" r:id="rId15"/>
  </p:sldLayoutIdLst>
  <p:hf hdr="0" ftr="0"/>
  <p:txStyles>
    <p:titleStyle>
      <a:lvl1pPr algn="l" defTabSz="914400" rtl="0" eaLnBrk="1" latinLnBrk="0" hangingPunct="1">
        <a:lnSpc>
          <a:spcPct val="90000"/>
        </a:lnSpc>
        <a:spcBef>
          <a:spcPct val="0"/>
        </a:spcBef>
        <a:buNone/>
        <a:defRPr sz="38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400" kern="1200">
          <a:solidFill>
            <a:schemeClr val="accent3"/>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2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Clr>
          <a:schemeClr val="accent3"/>
        </a:buClr>
        <a:buFont typeface="Arial" panose="020B0604020202020204" pitchFamily="34" charset="0"/>
        <a:buChar char="•"/>
        <a:defRPr sz="2000" kern="1200">
          <a:solidFill>
            <a:schemeClr val="accent3"/>
          </a:solidFill>
          <a:latin typeface="+mn-lt"/>
          <a:ea typeface="+mn-ea"/>
          <a:cs typeface="+mn-cs"/>
        </a:defRPr>
      </a:lvl3pPr>
      <a:lvl4pPr marL="1600200" indent="-228600" algn="l" defTabSz="914400" rtl="0" eaLnBrk="1" latinLnBrk="0" hangingPunct="1">
        <a:lnSpc>
          <a:spcPct val="90000"/>
        </a:lnSpc>
        <a:spcBef>
          <a:spcPts val="500"/>
        </a:spcBef>
        <a:buClr>
          <a:schemeClr val="accent4"/>
        </a:buClr>
        <a:buFont typeface="Arial" panose="020B0604020202020204" pitchFamily="34" charset="0"/>
        <a:buChar char="•"/>
        <a:defRPr sz="1800" kern="1200">
          <a:solidFill>
            <a:schemeClr val="accent3"/>
          </a:solidFill>
          <a:latin typeface="+mn-lt"/>
          <a:ea typeface="+mn-ea"/>
          <a:cs typeface="+mn-cs"/>
        </a:defRPr>
      </a:lvl4pPr>
      <a:lvl5pPr marL="2057400" indent="-228600" algn="l" defTabSz="914400" rtl="0" eaLnBrk="1" latinLnBrk="0" hangingPunct="1">
        <a:lnSpc>
          <a:spcPct val="90000"/>
        </a:lnSpc>
        <a:spcBef>
          <a:spcPts val="500"/>
        </a:spcBef>
        <a:buClr>
          <a:schemeClr val="accent5"/>
        </a:buClr>
        <a:buFont typeface="Arial" panose="020B0604020202020204" pitchFamily="34" charset="0"/>
        <a:buChar char="•"/>
        <a:defRPr sz="1600" kern="1200">
          <a:solidFill>
            <a:schemeClr val="accent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lara.maggauer@ait.ac.a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projekte.ffg.at/projekt/5121370" TargetMode="External"/><Relationship Id="rId5" Type="http://schemas.openxmlformats.org/officeDocument/2006/relationships/hyperlink" Target="https://transpairent.energy/" TargetMode="External"/><Relationship Id="rId4" Type="http://schemas.openxmlformats.org/officeDocument/2006/relationships/hyperlink" Target="http://www.ait.ac.a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06E2F5-F117-A3D6-F31B-877E9319369A}"/>
              </a:ext>
            </a:extLst>
          </p:cNvPr>
          <p:cNvSpPr>
            <a:spLocks noGrp="1"/>
          </p:cNvSpPr>
          <p:nvPr>
            <p:ph type="ctrTitle"/>
          </p:nvPr>
        </p:nvSpPr>
        <p:spPr>
          <a:xfrm>
            <a:off x="910862" y="871186"/>
            <a:ext cx="10369118" cy="837429"/>
          </a:xfrm>
        </p:spPr>
        <p:txBody>
          <a:bodyPr>
            <a:normAutofit/>
          </a:bodyPr>
          <a:lstStyle/>
          <a:p>
            <a:r>
              <a:rPr lang="de-DE" sz="4800"/>
              <a:t>transp</a:t>
            </a:r>
            <a:r>
              <a:rPr lang="de-DE" sz="4800" b="1"/>
              <a:t>AI</a:t>
            </a:r>
            <a:r>
              <a:rPr lang="de-DE" sz="4800"/>
              <a:t>rent.energy</a:t>
            </a:r>
            <a:endParaRPr lang="de-DE" sz="6600"/>
          </a:p>
        </p:txBody>
      </p:sp>
      <p:sp>
        <p:nvSpPr>
          <p:cNvPr id="4" name="Inhaltsplatzhalter 3">
            <a:extLst>
              <a:ext uri="{FF2B5EF4-FFF2-40B4-BE49-F238E27FC236}">
                <a16:creationId xmlns:a16="http://schemas.microsoft.com/office/drawing/2014/main" id="{3EF7CB3B-91AA-A8A2-2595-8EB80ACEE9C8}"/>
              </a:ext>
            </a:extLst>
          </p:cNvPr>
          <p:cNvSpPr>
            <a:spLocks noGrp="1"/>
          </p:cNvSpPr>
          <p:nvPr>
            <p:ph sz="quarter" idx="10"/>
          </p:nvPr>
        </p:nvSpPr>
        <p:spPr>
          <a:xfrm>
            <a:off x="910862" y="2073896"/>
            <a:ext cx="5301402" cy="4034673"/>
          </a:xfrm>
        </p:spPr>
        <p:txBody>
          <a:bodyPr>
            <a:noAutofit/>
          </a:bodyPr>
          <a:lstStyle/>
          <a:p>
            <a:pPr marL="342900" indent="-342900">
              <a:lnSpc>
                <a:spcPct val="120000"/>
              </a:lnSpc>
              <a:buFont typeface="Arial" panose="020B0604020202020204" pitchFamily="34" charset="0"/>
              <a:buChar char="•"/>
            </a:pPr>
            <a:r>
              <a:rPr lang="de-DE" sz="1400" b="1"/>
              <a:t>Projektlangtitel</a:t>
            </a:r>
            <a:r>
              <a:rPr lang="de-DE" sz="1400"/>
              <a:t>: </a:t>
            </a:r>
            <a:r>
              <a:rPr lang="en-US" sz="1400"/>
              <a:t>transpAIrent.energy - Transparent AI Forecasts for Green Energy in Austria</a:t>
            </a:r>
            <a:r>
              <a:rPr lang="de-DE" sz="1400"/>
              <a:t>​</a:t>
            </a:r>
          </a:p>
          <a:p>
            <a:pPr marL="342900" indent="-342900">
              <a:lnSpc>
                <a:spcPct val="120000"/>
              </a:lnSpc>
              <a:buFont typeface="Arial" panose="020B0604020202020204" pitchFamily="34" charset="0"/>
              <a:buChar char="•"/>
            </a:pPr>
            <a:r>
              <a:rPr lang="de-DE" sz="1400" b="1"/>
              <a:t>Projektlaufzeit</a:t>
            </a:r>
            <a:r>
              <a:rPr lang="de-DE" sz="1400"/>
              <a:t>: 01.05.2024 – 30.04.2027 (36 Monate)​ </a:t>
            </a:r>
          </a:p>
          <a:p>
            <a:pPr marL="342900" indent="-342900">
              <a:lnSpc>
                <a:spcPct val="120000"/>
              </a:lnSpc>
              <a:buFont typeface="Arial" panose="020B0604020202020204" pitchFamily="34" charset="0"/>
              <a:buChar char="•"/>
            </a:pPr>
            <a:r>
              <a:rPr lang="en-US" sz="1400" b="1" err="1"/>
              <a:t>Konsortium</a:t>
            </a:r>
            <a:r>
              <a:rPr lang="en-US" sz="1400"/>
              <a:t>: </a:t>
            </a:r>
          </a:p>
          <a:p>
            <a:pPr marL="1028700" lvl="1" indent="-342900">
              <a:lnSpc>
                <a:spcPct val="120000"/>
              </a:lnSpc>
            </a:pPr>
            <a:r>
              <a:rPr lang="en-US" sz="1200"/>
              <a:t>AIT </a:t>
            </a:r>
            <a:r>
              <a:rPr lang="de-DE" sz="1200">
                <a:solidFill>
                  <a:schemeClr val="tx1"/>
                </a:solidFill>
              </a:rPr>
              <a:t>Austrian Institute </a:t>
            </a:r>
            <a:r>
              <a:rPr lang="de-DE" sz="1200" err="1">
                <a:solidFill>
                  <a:schemeClr val="tx1"/>
                </a:solidFill>
              </a:rPr>
              <a:t>of</a:t>
            </a:r>
            <a:r>
              <a:rPr lang="de-DE" sz="1200">
                <a:solidFill>
                  <a:schemeClr val="tx1"/>
                </a:solidFill>
              </a:rPr>
              <a:t> Technology GmbH </a:t>
            </a:r>
            <a:r>
              <a:rPr lang="en-US" sz="1200"/>
              <a:t>(Lead) </a:t>
            </a:r>
          </a:p>
          <a:p>
            <a:pPr marL="1028700" lvl="1" indent="-342900">
              <a:lnSpc>
                <a:spcPct val="120000"/>
              </a:lnSpc>
            </a:pPr>
            <a:r>
              <a:rPr lang="en-US" sz="1200"/>
              <a:t>B-SEC better secure KG</a:t>
            </a:r>
          </a:p>
          <a:p>
            <a:pPr marL="1028700" lvl="1" indent="-342900">
              <a:lnSpc>
                <a:spcPct val="120000"/>
              </a:lnSpc>
            </a:pPr>
            <a:r>
              <a:rPr lang="en-US" sz="1200" err="1"/>
              <a:t>pbeg</a:t>
            </a:r>
            <a:r>
              <a:rPr lang="en-US" sz="1200"/>
              <a:t> </a:t>
            </a:r>
            <a:r>
              <a:rPr lang="de-DE" sz="1200"/>
              <a:t>Projektplanungs- Beratungs- und </a:t>
            </a:r>
            <a:r>
              <a:rPr lang="de-DE" sz="1200" err="1"/>
              <a:t>Entwicklungs</a:t>
            </a:r>
            <a:r>
              <a:rPr lang="de-DE" sz="1200"/>
              <a:t> GmbH</a:t>
            </a:r>
            <a:endParaRPr lang="en-US" sz="1200"/>
          </a:p>
          <a:p>
            <a:pPr marL="1028700" lvl="1" indent="-342900">
              <a:lnSpc>
                <a:spcPct val="120000"/>
              </a:lnSpc>
            </a:pPr>
            <a:r>
              <a:rPr lang="en-US" sz="1200"/>
              <a:t>UBIMET</a:t>
            </a:r>
            <a:r>
              <a:rPr lang="de-DE" sz="1200"/>
              <a:t>​ GmbH</a:t>
            </a:r>
          </a:p>
          <a:p>
            <a:pPr marL="342900" indent="-342900">
              <a:lnSpc>
                <a:spcPct val="120000"/>
              </a:lnSpc>
              <a:buFont typeface="Arial" panose="020B0604020202020204" pitchFamily="34" charset="0"/>
              <a:buChar char="•"/>
            </a:pPr>
            <a:r>
              <a:rPr lang="de-DE" sz="1400" b="1">
                <a:solidFill>
                  <a:schemeClr val="tx1"/>
                </a:solidFill>
              </a:rPr>
              <a:t>Kontakt Projektleitung</a:t>
            </a:r>
            <a:r>
              <a:rPr lang="de-DE" sz="1400">
                <a:solidFill>
                  <a:schemeClr val="tx1"/>
                </a:solidFill>
              </a:rPr>
              <a:t>: Klara Maggauer, M. Sc. (AIT)</a:t>
            </a:r>
            <a:br>
              <a:rPr lang="de-DE" sz="1400">
                <a:solidFill>
                  <a:schemeClr val="tx1"/>
                </a:solidFill>
              </a:rPr>
            </a:br>
            <a:r>
              <a:rPr lang="de-DE" sz="1400">
                <a:solidFill>
                  <a:schemeClr val="tx1"/>
                </a:solidFill>
                <a:hlinkClick r:id="rId3"/>
              </a:rPr>
              <a:t>klara.maggauer@ait.ac.at</a:t>
            </a:r>
            <a:r>
              <a:rPr lang="de-DE" sz="1400">
                <a:solidFill>
                  <a:schemeClr val="tx1"/>
                </a:solidFill>
              </a:rPr>
              <a:t> | </a:t>
            </a:r>
            <a:r>
              <a:rPr lang="de-DE" sz="1400">
                <a:solidFill>
                  <a:schemeClr val="tx1"/>
                </a:solidFill>
                <a:hlinkClick r:id="rId4"/>
              </a:rPr>
              <a:t>www.ait.ac.at</a:t>
            </a:r>
            <a:r>
              <a:rPr lang="de-DE" sz="1400">
                <a:solidFill>
                  <a:schemeClr val="tx1"/>
                </a:solidFill>
              </a:rPr>
              <a:t>   </a:t>
            </a:r>
            <a:endParaRPr lang="de-DE" sz="1200">
              <a:solidFill>
                <a:schemeClr val="tx1"/>
              </a:solidFill>
            </a:endParaRPr>
          </a:p>
          <a:p>
            <a:pPr marL="342900" indent="-342900">
              <a:lnSpc>
                <a:spcPct val="120000"/>
              </a:lnSpc>
              <a:buFont typeface="Arial" panose="020B0604020202020204" pitchFamily="34" charset="0"/>
              <a:buChar char="•"/>
            </a:pPr>
            <a:r>
              <a:rPr lang="de-DE" sz="1400" b="1">
                <a:solidFill>
                  <a:schemeClr val="tx1"/>
                </a:solidFill>
              </a:rPr>
              <a:t>Projektwebseiten</a:t>
            </a:r>
            <a:r>
              <a:rPr lang="de-DE" sz="1400">
                <a:solidFill>
                  <a:schemeClr val="tx1"/>
                </a:solidFill>
              </a:rPr>
              <a:t>: </a:t>
            </a:r>
            <a:br>
              <a:rPr lang="de-DE" sz="1400">
                <a:solidFill>
                  <a:schemeClr val="tx1"/>
                </a:solidFill>
              </a:rPr>
            </a:br>
            <a:r>
              <a:rPr lang="de-DE" sz="1400">
                <a:solidFill>
                  <a:schemeClr val="tx1"/>
                </a:solidFill>
                <a:hlinkClick r:id="rId5"/>
              </a:rPr>
              <a:t>https://transpairent.energy/</a:t>
            </a:r>
            <a:r>
              <a:rPr lang="de-DE" sz="1400">
                <a:solidFill>
                  <a:schemeClr val="tx1"/>
                </a:solidFill>
              </a:rPr>
              <a:t> | </a:t>
            </a:r>
            <a:r>
              <a:rPr lang="de-DE" sz="1400">
                <a:solidFill>
                  <a:schemeClr val="tx1"/>
                </a:solidFill>
                <a:hlinkClick r:id="rId6"/>
              </a:rPr>
              <a:t>https://projekte.ffg.at/projekt/5121370</a:t>
            </a:r>
            <a:r>
              <a:rPr lang="de-DE" sz="1400">
                <a:solidFill>
                  <a:schemeClr val="tx1"/>
                </a:solidFill>
              </a:rPr>
              <a:t> </a:t>
            </a:r>
          </a:p>
          <a:p>
            <a:pPr marL="342900" indent="-342900">
              <a:buFont typeface="Arial" panose="020B0604020202020204" pitchFamily="34" charset="0"/>
              <a:buChar char="•"/>
            </a:pPr>
            <a:endParaRPr lang="de-DE" sz="1200"/>
          </a:p>
          <a:p>
            <a:pPr marL="342900" indent="-342900" algn="l">
              <a:buFont typeface="Arial" panose="020B0604020202020204" pitchFamily="34" charset="0"/>
              <a:buChar char="•"/>
            </a:pPr>
            <a:endParaRPr lang="de-DE" sz="1200"/>
          </a:p>
        </p:txBody>
      </p:sp>
      <p:sp>
        <p:nvSpPr>
          <p:cNvPr id="5" name="Untertitel 2">
            <a:extLst>
              <a:ext uri="{FF2B5EF4-FFF2-40B4-BE49-F238E27FC236}">
                <a16:creationId xmlns:a16="http://schemas.microsoft.com/office/drawing/2014/main" id="{40350F6F-1272-EA6E-231C-AE9A7A164B56}"/>
              </a:ext>
            </a:extLst>
          </p:cNvPr>
          <p:cNvSpPr txBox="1">
            <a:spLocks/>
          </p:cNvSpPr>
          <p:nvPr/>
        </p:nvSpPr>
        <p:spPr>
          <a:xfrm>
            <a:off x="780079" y="5798038"/>
            <a:ext cx="10814889" cy="310531"/>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Clr>
                <a:schemeClr val="accent1"/>
              </a:buClr>
              <a:buFont typeface="Arial" panose="020B0604020202020204" pitchFamily="34" charset="0"/>
              <a:buNone/>
              <a:defRPr sz="3200" kern="1200">
                <a:solidFill>
                  <a:schemeClr val="accent2"/>
                </a:solidFill>
                <a:latin typeface="+mn-lt"/>
                <a:ea typeface="+mn-ea"/>
                <a:cs typeface="+mn-cs"/>
              </a:defRPr>
            </a:lvl1pPr>
            <a:lvl2pPr marL="457200" indent="0" algn="ctr" defTabSz="914400" rtl="0" eaLnBrk="1" latinLnBrk="0" hangingPunct="1">
              <a:lnSpc>
                <a:spcPct val="90000"/>
              </a:lnSpc>
              <a:spcBef>
                <a:spcPts val="500"/>
              </a:spcBef>
              <a:buClr>
                <a:schemeClr val="accent2"/>
              </a:buClr>
              <a:buFont typeface="Arial" panose="020B0604020202020204" pitchFamily="34" charset="0"/>
              <a:buNone/>
              <a:defRPr sz="2000" kern="1200">
                <a:solidFill>
                  <a:schemeClr val="accent3"/>
                </a:solidFill>
                <a:latin typeface="+mn-lt"/>
                <a:ea typeface="+mn-ea"/>
                <a:cs typeface="+mn-cs"/>
              </a:defRPr>
            </a:lvl2pPr>
            <a:lvl3pPr marL="914400" indent="0" algn="ctr" defTabSz="914400" rtl="0" eaLnBrk="1" latinLnBrk="0" hangingPunct="1">
              <a:lnSpc>
                <a:spcPct val="90000"/>
              </a:lnSpc>
              <a:spcBef>
                <a:spcPts val="500"/>
              </a:spcBef>
              <a:buClr>
                <a:schemeClr val="accent3"/>
              </a:buClr>
              <a:buFont typeface="Arial" panose="020B0604020202020204" pitchFamily="34" charset="0"/>
              <a:buNone/>
              <a:defRPr sz="1800" kern="1200">
                <a:solidFill>
                  <a:schemeClr val="accent3"/>
                </a:solidFill>
                <a:latin typeface="+mn-lt"/>
                <a:ea typeface="+mn-ea"/>
                <a:cs typeface="+mn-cs"/>
              </a:defRPr>
            </a:lvl3pPr>
            <a:lvl4pPr marL="1371600" indent="0" algn="ctr" defTabSz="914400" rtl="0" eaLnBrk="1" latinLnBrk="0" hangingPunct="1">
              <a:lnSpc>
                <a:spcPct val="90000"/>
              </a:lnSpc>
              <a:spcBef>
                <a:spcPts val="500"/>
              </a:spcBef>
              <a:buClr>
                <a:schemeClr val="accent4"/>
              </a:buClr>
              <a:buFont typeface="Arial" panose="020B0604020202020204" pitchFamily="34" charset="0"/>
              <a:buNone/>
              <a:defRPr sz="1600" kern="1200">
                <a:solidFill>
                  <a:schemeClr val="accent3"/>
                </a:solidFill>
                <a:latin typeface="+mn-lt"/>
                <a:ea typeface="+mn-ea"/>
                <a:cs typeface="+mn-cs"/>
              </a:defRPr>
            </a:lvl4pPr>
            <a:lvl5pPr marL="1828800" indent="0" algn="ctr" defTabSz="914400" rtl="0" eaLnBrk="1" latinLnBrk="0" hangingPunct="1">
              <a:lnSpc>
                <a:spcPct val="90000"/>
              </a:lnSpc>
              <a:spcBef>
                <a:spcPts val="500"/>
              </a:spcBef>
              <a:buClr>
                <a:schemeClr val="accent5"/>
              </a:buClr>
              <a:buFont typeface="Arial" panose="020B0604020202020204" pitchFamily="34" charset="0"/>
              <a:buNone/>
              <a:defRPr sz="1600" kern="1200">
                <a:solidFill>
                  <a:schemeClr val="accent3"/>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de-DE" sz="1400">
              <a:solidFill>
                <a:schemeClr val="tx1"/>
              </a:solidFill>
            </a:endParaRPr>
          </a:p>
        </p:txBody>
      </p:sp>
      <p:sp>
        <p:nvSpPr>
          <p:cNvPr id="8" name="Inhaltsplatzhalter 3">
            <a:extLst>
              <a:ext uri="{FF2B5EF4-FFF2-40B4-BE49-F238E27FC236}">
                <a16:creationId xmlns:a16="http://schemas.microsoft.com/office/drawing/2014/main" id="{BB0856F1-C549-04CF-D448-0CD8243118E8}"/>
              </a:ext>
            </a:extLst>
          </p:cNvPr>
          <p:cNvSpPr txBox="1">
            <a:spLocks/>
          </p:cNvSpPr>
          <p:nvPr/>
        </p:nvSpPr>
        <p:spPr>
          <a:xfrm>
            <a:off x="6212263" y="2073896"/>
            <a:ext cx="5382705" cy="403467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Clr>
                <a:schemeClr val="accent1"/>
              </a:buClr>
              <a:buFont typeface="Arial" panose="020B0604020202020204" pitchFamily="34" charset="0"/>
              <a:buNone/>
              <a:defRPr sz="2400" kern="1200">
                <a:solidFill>
                  <a:schemeClr val="accent3"/>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2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Clr>
                <a:schemeClr val="accent3"/>
              </a:buClr>
              <a:buFont typeface="Arial" panose="020B0604020202020204" pitchFamily="34" charset="0"/>
              <a:buChar char="•"/>
              <a:defRPr sz="2000" kern="1200">
                <a:solidFill>
                  <a:schemeClr val="accent3"/>
                </a:solidFill>
                <a:latin typeface="+mn-lt"/>
                <a:ea typeface="+mn-ea"/>
                <a:cs typeface="+mn-cs"/>
              </a:defRPr>
            </a:lvl3pPr>
            <a:lvl4pPr marL="1600200" indent="-228600" algn="l" defTabSz="914400" rtl="0" eaLnBrk="1" latinLnBrk="0" hangingPunct="1">
              <a:lnSpc>
                <a:spcPct val="90000"/>
              </a:lnSpc>
              <a:spcBef>
                <a:spcPts val="500"/>
              </a:spcBef>
              <a:buClr>
                <a:schemeClr val="accent4"/>
              </a:buClr>
              <a:buFont typeface="Arial" panose="020B0604020202020204" pitchFamily="34" charset="0"/>
              <a:buChar char="•"/>
              <a:defRPr sz="1800" kern="1200">
                <a:solidFill>
                  <a:schemeClr val="accent3"/>
                </a:solidFill>
                <a:latin typeface="+mn-lt"/>
                <a:ea typeface="+mn-ea"/>
                <a:cs typeface="+mn-cs"/>
              </a:defRPr>
            </a:lvl4pPr>
            <a:lvl5pPr marL="2057400" indent="-228600" algn="l" defTabSz="914400" rtl="0" eaLnBrk="1" latinLnBrk="0" hangingPunct="1">
              <a:lnSpc>
                <a:spcPct val="90000"/>
              </a:lnSpc>
              <a:spcBef>
                <a:spcPts val="500"/>
              </a:spcBef>
              <a:buClr>
                <a:schemeClr val="accent5"/>
              </a:buClr>
              <a:buFont typeface="Arial" panose="020B0604020202020204" pitchFamily="34" charset="0"/>
              <a:buChar char="•"/>
              <a:defRPr sz="1600" kern="1200">
                <a:solidFill>
                  <a:schemeClr val="accent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1400" b="1"/>
              <a:t>Projektabstract</a:t>
            </a:r>
            <a:r>
              <a:rPr lang="de-DE" sz="1400"/>
              <a:t>:</a:t>
            </a:r>
          </a:p>
          <a:p>
            <a:pPr marL="342900" indent="-342900">
              <a:buFont typeface="Arial" panose="020B0604020202020204" pitchFamily="34" charset="0"/>
              <a:buChar char="•"/>
            </a:pPr>
            <a:r>
              <a:rPr lang="de-DE" sz="1400" b="1"/>
              <a:t>Ziele</a:t>
            </a:r>
            <a:r>
              <a:rPr lang="de-DE" sz="1400"/>
              <a:t>:</a:t>
            </a:r>
          </a:p>
          <a:p>
            <a:pPr marL="1143000" lvl="1" indent="-457200">
              <a:lnSpc>
                <a:spcPct val="120000"/>
              </a:lnSpc>
              <a:buFont typeface="+mj-lt"/>
              <a:buAutoNum type="arabicPeriod"/>
            </a:pPr>
            <a:r>
              <a:rPr lang="de-DE" sz="1200"/>
              <a:t>Entwicklung eines </a:t>
            </a:r>
            <a:r>
              <a:rPr lang="de-DE" sz="1200" u="sng"/>
              <a:t>innovativen generative AI-basierten Algorithmus</a:t>
            </a:r>
            <a:r>
              <a:rPr lang="de-DE" sz="1200"/>
              <a:t> zur Erstellung probabilistischer </a:t>
            </a:r>
            <a:r>
              <a:rPr lang="de-DE" sz="1200" u="sng"/>
              <a:t>Prognosen für energiesystemrelevante Größen</a:t>
            </a:r>
            <a:r>
              <a:rPr lang="de-DE" sz="1200"/>
              <a:t> und deren Live-Veröffentlichung auf einer </a:t>
            </a:r>
            <a:r>
              <a:rPr lang="de-DE" sz="1200" u="sng"/>
              <a:t>transparenten Plattform</a:t>
            </a:r>
            <a:endParaRPr lang="de-DE" sz="1200"/>
          </a:p>
          <a:p>
            <a:pPr marL="1143000" lvl="1" indent="-457200">
              <a:lnSpc>
                <a:spcPct val="120000"/>
              </a:lnSpc>
              <a:buFont typeface="+mj-lt"/>
              <a:buAutoNum type="arabicPeriod"/>
            </a:pPr>
            <a:r>
              <a:rPr lang="de-DE" sz="1200" u="sng"/>
              <a:t>Optimierung von flexiblen erneuerbaren Energiesystemen</a:t>
            </a:r>
            <a:r>
              <a:rPr lang="de-DE" sz="1200"/>
              <a:t> mithilfe dieser Prognosen, um deren Betrieb sowohl </a:t>
            </a:r>
            <a:r>
              <a:rPr lang="de-DE" sz="1200" u="sng"/>
              <a:t>wirtschaftlicher als auch nachhaltiger</a:t>
            </a:r>
            <a:r>
              <a:rPr lang="de-DE" sz="1200"/>
              <a:t> zu gestalten.</a:t>
            </a:r>
          </a:p>
          <a:p>
            <a:pPr marL="342900" indent="-342900">
              <a:buFont typeface="Arial" panose="020B0604020202020204" pitchFamily="34" charset="0"/>
              <a:buChar char="•"/>
            </a:pPr>
            <a:r>
              <a:rPr lang="de-DE" sz="1400" b="1"/>
              <a:t>Inhaltliche Arbeitsschritte</a:t>
            </a:r>
            <a:r>
              <a:rPr lang="de-DE" sz="1400"/>
              <a:t>:</a:t>
            </a:r>
          </a:p>
          <a:p>
            <a:pPr marL="1028700" lvl="1" indent="-342900">
              <a:lnSpc>
                <a:spcPct val="120000"/>
              </a:lnSpc>
            </a:pPr>
            <a:r>
              <a:rPr lang="de-DE" sz="1200"/>
              <a:t>Datenerhebung, -verarbeitung und -dokumentation, sowie Erstellung von Wetterprognosen (AP2)</a:t>
            </a:r>
          </a:p>
          <a:p>
            <a:pPr marL="1028700" lvl="1" indent="-342900">
              <a:lnSpc>
                <a:spcPct val="120000"/>
              </a:lnSpc>
            </a:pPr>
            <a:r>
              <a:rPr lang="de-DE" sz="1200"/>
              <a:t>Entwicklung AI-basierter Prognosealgorithmen (AP3)</a:t>
            </a:r>
          </a:p>
          <a:p>
            <a:pPr marL="1028700" lvl="1" indent="-342900">
              <a:lnSpc>
                <a:spcPct val="120000"/>
              </a:lnSpc>
            </a:pPr>
            <a:r>
              <a:rPr lang="de-DE" sz="1200"/>
              <a:t>Plattformentwicklung und -implementierung (AP4)</a:t>
            </a:r>
          </a:p>
          <a:p>
            <a:pPr marL="1028700" lvl="1" indent="-342900">
              <a:lnSpc>
                <a:spcPct val="120000"/>
              </a:lnSpc>
            </a:pPr>
            <a:r>
              <a:rPr lang="de-DE" sz="1200"/>
              <a:t>Methodenvalidierung („Proof </a:t>
            </a:r>
            <a:r>
              <a:rPr lang="de-DE" sz="1200" err="1"/>
              <a:t>of</a:t>
            </a:r>
            <a:r>
              <a:rPr lang="de-DE" sz="1200"/>
              <a:t> Concept“) (AP5)</a:t>
            </a:r>
          </a:p>
          <a:p>
            <a:pPr marL="1143000" lvl="1" indent="-457200"/>
            <a:endParaRPr lang="de-DE" sz="1200"/>
          </a:p>
          <a:p>
            <a:pPr marL="342900" indent="-342900">
              <a:buFont typeface="Arial" panose="020B0604020202020204" pitchFamily="34" charset="0"/>
              <a:buChar char="•"/>
            </a:pPr>
            <a:endParaRPr lang="de-DE" sz="1400"/>
          </a:p>
          <a:p>
            <a:pPr marL="342900" indent="-342900">
              <a:buFont typeface="Arial" panose="020B0604020202020204" pitchFamily="34" charset="0"/>
              <a:buChar char="•"/>
            </a:pPr>
            <a:endParaRPr lang="de-DE" sz="1400"/>
          </a:p>
        </p:txBody>
      </p:sp>
      <p:sp>
        <p:nvSpPr>
          <p:cNvPr id="9" name="Untertitel 2">
            <a:extLst>
              <a:ext uri="{FF2B5EF4-FFF2-40B4-BE49-F238E27FC236}">
                <a16:creationId xmlns:a16="http://schemas.microsoft.com/office/drawing/2014/main" id="{457ACD55-A463-9FB2-3BDD-093EFB60E0DC}"/>
              </a:ext>
            </a:extLst>
          </p:cNvPr>
          <p:cNvSpPr>
            <a:spLocks noGrp="1"/>
          </p:cNvSpPr>
          <p:nvPr>
            <p:ph type="subTitle" idx="1"/>
          </p:nvPr>
        </p:nvSpPr>
        <p:spPr>
          <a:xfrm>
            <a:off x="910862" y="1708615"/>
            <a:ext cx="10369118" cy="318143"/>
          </a:xfrm>
        </p:spPr>
        <p:txBody>
          <a:bodyPr>
            <a:normAutofit fontScale="62500" lnSpcReduction="20000"/>
          </a:bodyPr>
          <a:lstStyle/>
          <a:p>
            <a:r>
              <a:rPr lang="de-DE"/>
              <a:t>AI for Green Netzwerktreffen, 26.06.2024</a:t>
            </a:r>
            <a:endParaRPr lang="en-GB"/>
          </a:p>
        </p:txBody>
      </p:sp>
      <p:sp>
        <p:nvSpPr>
          <p:cNvPr id="3" name="Textfeld 2">
            <a:extLst>
              <a:ext uri="{FF2B5EF4-FFF2-40B4-BE49-F238E27FC236}">
                <a16:creationId xmlns:a16="http://schemas.microsoft.com/office/drawing/2014/main" id="{D281ACA5-C827-1A75-48D7-6D4A1595D888}"/>
              </a:ext>
            </a:extLst>
          </p:cNvPr>
          <p:cNvSpPr txBox="1"/>
          <p:nvPr/>
        </p:nvSpPr>
        <p:spPr>
          <a:xfrm>
            <a:off x="939143" y="6347447"/>
            <a:ext cx="3582184" cy="307777"/>
          </a:xfrm>
          <a:prstGeom prst="rect">
            <a:avLst/>
          </a:prstGeom>
          <a:noFill/>
        </p:spPr>
        <p:txBody>
          <a:bodyPr wrap="square" rtlCol="0">
            <a:spAutoFit/>
          </a:bodyPr>
          <a:lstStyle/>
          <a:p>
            <a:r>
              <a:rPr lang="de-DE" sz="1400"/>
              <a:t>Präsentiert von Stefan Strömer (AIT)</a:t>
            </a:r>
            <a:endParaRPr lang="en-GB" sz="1400"/>
          </a:p>
        </p:txBody>
      </p:sp>
    </p:spTree>
    <p:extLst>
      <p:ext uri="{BB962C8B-B14F-4D97-AF65-F5344CB8AC3E}">
        <p14:creationId xmlns:p14="http://schemas.microsoft.com/office/powerpoint/2010/main" val="648620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
                                            <p:txEl>
                                              <p:pRg st="1" end="1"/>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
                                            <p:txEl>
                                              <p:pRg st="2" end="2"/>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8">
                                            <p:txEl>
                                              <p:pRg st="4" end="4"/>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8">
                                            <p:txEl>
                                              <p:pRg st="5" end="5"/>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8">
                                            <p:txEl>
                                              <p:pRg st="6" end="6"/>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8">
                                            <p:txEl>
                                              <p:pRg st="7" end="7"/>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A13989-8B6F-5AC3-4B9C-F3B4085C2091}"/>
              </a:ext>
            </a:extLst>
          </p:cNvPr>
          <p:cNvSpPr>
            <a:spLocks noGrp="1"/>
          </p:cNvSpPr>
          <p:nvPr>
            <p:ph type="title"/>
          </p:nvPr>
        </p:nvSpPr>
        <p:spPr/>
        <p:txBody>
          <a:bodyPr>
            <a:normAutofit/>
          </a:bodyPr>
          <a:lstStyle/>
          <a:p>
            <a:r>
              <a:rPr lang="de-DE"/>
              <a:t>Datenqualität, AI-Algorithmen &amp; Transparenzplattform</a:t>
            </a:r>
            <a:endParaRPr lang="en-GB"/>
          </a:p>
        </p:txBody>
      </p:sp>
      <p:sp>
        <p:nvSpPr>
          <p:cNvPr id="3" name="Inhaltsplatzhalter 2">
            <a:extLst>
              <a:ext uri="{FF2B5EF4-FFF2-40B4-BE49-F238E27FC236}">
                <a16:creationId xmlns:a16="http://schemas.microsoft.com/office/drawing/2014/main" id="{C5EDF4A8-B208-376B-7E9B-D7E50B43589B}"/>
              </a:ext>
            </a:extLst>
          </p:cNvPr>
          <p:cNvSpPr>
            <a:spLocks noGrp="1"/>
          </p:cNvSpPr>
          <p:nvPr>
            <p:ph idx="1"/>
          </p:nvPr>
        </p:nvSpPr>
        <p:spPr/>
        <p:txBody>
          <a:bodyPr>
            <a:normAutofit fontScale="62500" lnSpcReduction="20000"/>
          </a:bodyPr>
          <a:lstStyle/>
          <a:p>
            <a:pPr marL="0" indent="0">
              <a:buNone/>
            </a:pPr>
            <a:r>
              <a:rPr lang="de-DE" sz="2400" b="1"/>
              <a:t>AP2: </a:t>
            </a:r>
            <a:r>
              <a:rPr lang="en-GB" b="1"/>
              <a:t>Data Collection, Evaluation, and Documentation </a:t>
            </a:r>
            <a:r>
              <a:rPr lang="en-GB"/>
              <a:t>(Lead: AIT)</a:t>
            </a:r>
            <a:endParaRPr lang="de-DE" sz="2400"/>
          </a:p>
          <a:p>
            <a:r>
              <a:rPr lang="de-DE" sz="2400"/>
              <a:t>Design und Implementierung einer Datenverarbeitungspipeline, einschließlich einer Datenbank</a:t>
            </a:r>
          </a:p>
          <a:p>
            <a:r>
              <a:rPr lang="en-US" err="1">
                <a:cs typeface="Arial"/>
              </a:rPr>
              <a:t>Automatisierte</a:t>
            </a:r>
            <a:r>
              <a:rPr lang="en-US">
                <a:cs typeface="Arial"/>
              </a:rPr>
              <a:t> </a:t>
            </a:r>
            <a:r>
              <a:rPr lang="en-US" err="1">
                <a:cs typeface="Arial"/>
              </a:rPr>
              <a:t>Datensammlung</a:t>
            </a:r>
            <a:r>
              <a:rPr lang="en-US">
                <a:cs typeface="Arial"/>
              </a:rPr>
              <a:t> &amp; </a:t>
            </a:r>
            <a:r>
              <a:rPr lang="en-US" err="1">
                <a:cs typeface="Arial"/>
              </a:rPr>
              <a:t>Bereinigung</a:t>
            </a:r>
            <a:r>
              <a:rPr lang="en-US">
                <a:cs typeface="Arial"/>
              </a:rPr>
              <a:t> von </a:t>
            </a:r>
            <a:r>
              <a:rPr lang="en-US" err="1">
                <a:cs typeface="Arial"/>
              </a:rPr>
              <a:t>Fehlern</a:t>
            </a:r>
            <a:r>
              <a:rPr lang="en-US">
                <a:cs typeface="Arial"/>
              </a:rPr>
              <a:t>; "</a:t>
            </a:r>
            <a:r>
              <a:rPr lang="en-US" err="1">
                <a:cs typeface="Arial"/>
              </a:rPr>
              <a:t>Auffüllen</a:t>
            </a:r>
            <a:r>
              <a:rPr lang="en-US">
                <a:cs typeface="Arial"/>
              </a:rPr>
              <a:t>“ von </a:t>
            </a:r>
            <a:r>
              <a:rPr lang="en-US" err="1">
                <a:cs typeface="Arial"/>
              </a:rPr>
              <a:t>fehlenden</a:t>
            </a:r>
            <a:r>
              <a:rPr lang="en-US">
                <a:cs typeface="Arial"/>
              </a:rPr>
              <a:t> </a:t>
            </a:r>
            <a:r>
              <a:rPr lang="en-US" err="1">
                <a:cs typeface="Arial"/>
              </a:rPr>
              <a:t>Daten</a:t>
            </a:r>
            <a:r>
              <a:rPr lang="en-US" b="1">
                <a:cs typeface="Arial"/>
              </a:rPr>
              <a:t> </a:t>
            </a:r>
            <a:r>
              <a:rPr lang="en-US">
                <a:cs typeface="Arial"/>
              </a:rPr>
              <a:t>(</a:t>
            </a:r>
            <a:r>
              <a:rPr lang="en-US" err="1">
                <a:cs typeface="Arial"/>
              </a:rPr>
              <a:t>durch</a:t>
            </a:r>
            <a:r>
              <a:rPr lang="en-US">
                <a:cs typeface="Arial"/>
              </a:rPr>
              <a:t> generative AI)</a:t>
            </a:r>
          </a:p>
          <a:p>
            <a:r>
              <a:rPr lang="en-US" err="1">
                <a:cs typeface="Arial"/>
              </a:rPr>
              <a:t>Berechnung</a:t>
            </a:r>
            <a:r>
              <a:rPr lang="en-US">
                <a:cs typeface="Arial"/>
              </a:rPr>
              <a:t> von CO</a:t>
            </a:r>
            <a:r>
              <a:rPr lang="en-US" baseline="-25000">
                <a:cs typeface="Arial"/>
              </a:rPr>
              <a:t>2</a:t>
            </a:r>
            <a:r>
              <a:rPr lang="en-US">
                <a:cs typeface="Arial"/>
              </a:rPr>
              <a:t>-Intensitäten </a:t>
            </a:r>
            <a:r>
              <a:rPr lang="en-US" err="1">
                <a:cs typeface="Arial"/>
              </a:rPr>
              <a:t>im</a:t>
            </a:r>
            <a:r>
              <a:rPr lang="en-US">
                <a:cs typeface="Arial"/>
              </a:rPr>
              <a:t> </a:t>
            </a:r>
            <a:r>
              <a:rPr lang="en-US" err="1">
                <a:cs typeface="Arial"/>
              </a:rPr>
              <a:t>Strommix</a:t>
            </a:r>
            <a:endParaRPr lang="de-DE" sz="2400"/>
          </a:p>
          <a:p>
            <a:r>
              <a:rPr lang="de-DE" sz="2400"/>
              <a:t>Entwicklung von Wetterparametervorhersagen mithilfe von AI-Methoden (Lead: UBIMET)</a:t>
            </a:r>
          </a:p>
          <a:p>
            <a:pPr marL="0" indent="0">
              <a:buNone/>
            </a:pPr>
            <a:r>
              <a:rPr lang="de-DE" b="1"/>
              <a:t>AP3: </a:t>
            </a:r>
            <a:r>
              <a:rPr lang="en-GB" b="1"/>
              <a:t>Algorithm development &amp; validation </a:t>
            </a:r>
            <a:r>
              <a:rPr lang="en-GB"/>
              <a:t>(Lead: AIT)</a:t>
            </a:r>
            <a:endParaRPr lang="de-DE"/>
          </a:p>
          <a:p>
            <a:r>
              <a:rPr lang="de-DE"/>
              <a:t>Review, Implementierung und Validierung von generative AI-Prognosealgorithmen </a:t>
            </a:r>
          </a:p>
          <a:p>
            <a:r>
              <a:rPr lang="de-DE"/>
              <a:t>Schwerpunkt auf </a:t>
            </a:r>
            <a:r>
              <a:rPr lang="de-DE" err="1"/>
              <a:t>transformer-based</a:t>
            </a:r>
            <a:r>
              <a:rPr lang="de-DE"/>
              <a:t> </a:t>
            </a:r>
            <a:r>
              <a:rPr lang="de-DE" err="1"/>
              <a:t>architectures</a:t>
            </a:r>
            <a:r>
              <a:rPr lang="de-DE"/>
              <a:t>, generative </a:t>
            </a:r>
            <a:r>
              <a:rPr lang="de-DE" err="1"/>
              <a:t>adverserial</a:t>
            </a:r>
            <a:r>
              <a:rPr lang="de-DE"/>
              <a:t> </a:t>
            </a:r>
            <a:r>
              <a:rPr lang="de-DE" err="1"/>
              <a:t>networks</a:t>
            </a:r>
            <a:r>
              <a:rPr lang="de-DE"/>
              <a:t> (GANs) und Diffusionsmodellen </a:t>
            </a:r>
          </a:p>
          <a:p>
            <a:r>
              <a:rPr lang="de-DE"/>
              <a:t>Anwendung der AI-Algorithmen auf Zeitreihenprognosen in Energiesystemen und Bewertung ihrer Performance anhand eines Benchmarks, der auf Standardfehlermessungen und KPIs aus umfangreichen Backtests basiert</a:t>
            </a:r>
          </a:p>
          <a:p>
            <a:pPr marL="0" indent="0">
              <a:buNone/>
            </a:pPr>
            <a:r>
              <a:rPr lang="de-DE" b="1"/>
              <a:t>AP4: </a:t>
            </a:r>
            <a:r>
              <a:rPr lang="en-GB" b="1"/>
              <a:t>Platform development and implementation </a:t>
            </a:r>
            <a:r>
              <a:rPr lang="en-GB"/>
              <a:t>(Lead: B-SEC)</a:t>
            </a:r>
            <a:endParaRPr lang="de-DE"/>
          </a:p>
          <a:p>
            <a:r>
              <a:rPr lang="de-DE"/>
              <a:t>Design der „transpAIrent.energy“ Plattformarchitektur</a:t>
            </a:r>
          </a:p>
          <a:p>
            <a:r>
              <a:rPr lang="de-DE"/>
              <a:t>Spezifikation funktionaler Anforderungen und User Stories für die Plattform und Software</a:t>
            </a:r>
          </a:p>
          <a:p>
            <a:r>
              <a:rPr lang="de-DE"/>
              <a:t>Implementierung von Softwarekomponenten durch Wiederverwendung von Komponenten aus der bestehenden Anwendung, basierend auf aktuellen State-</a:t>
            </a:r>
            <a:r>
              <a:rPr lang="de-DE" err="1"/>
              <a:t>of</a:t>
            </a:r>
            <a:r>
              <a:rPr lang="de-DE"/>
              <a:t>-</a:t>
            </a:r>
            <a:r>
              <a:rPr lang="de-DE" err="1"/>
              <a:t>the</a:t>
            </a:r>
            <a:r>
              <a:rPr lang="de-DE"/>
              <a:t>-Art-Frameworks und Plattformen</a:t>
            </a:r>
          </a:p>
          <a:p>
            <a:r>
              <a:rPr lang="de-DE"/>
              <a:t>Aufbau und Betrieb der Plattform auf einer cloudbasierten Infrastruktur</a:t>
            </a:r>
          </a:p>
        </p:txBody>
      </p:sp>
      <p:sp>
        <p:nvSpPr>
          <p:cNvPr id="4" name="Datumsplatzhalter 3">
            <a:extLst>
              <a:ext uri="{FF2B5EF4-FFF2-40B4-BE49-F238E27FC236}">
                <a16:creationId xmlns:a16="http://schemas.microsoft.com/office/drawing/2014/main" id="{929E48E7-48A4-F85E-FD2B-CD3B546AD313}"/>
              </a:ext>
            </a:extLst>
          </p:cNvPr>
          <p:cNvSpPr>
            <a:spLocks noGrp="1"/>
          </p:cNvSpPr>
          <p:nvPr>
            <p:ph type="dt" sz="half" idx="10"/>
          </p:nvPr>
        </p:nvSpPr>
        <p:spPr/>
        <p:txBody>
          <a:bodyPr/>
          <a:lstStyle/>
          <a:p>
            <a:fld id="{D022F8D0-0485-42F1-990E-AFCCA899D5B8}" type="datetime1">
              <a:rPr lang="de-DE" smtClean="0"/>
              <a:pPr/>
              <a:t>18.06.2024</a:t>
            </a:fld>
            <a:endParaRPr lang="de-DE"/>
          </a:p>
        </p:txBody>
      </p:sp>
      <p:sp>
        <p:nvSpPr>
          <p:cNvPr id="5" name="Foliennummernplatzhalter 4">
            <a:extLst>
              <a:ext uri="{FF2B5EF4-FFF2-40B4-BE49-F238E27FC236}">
                <a16:creationId xmlns:a16="http://schemas.microsoft.com/office/drawing/2014/main" id="{F0A381B8-842A-A476-9C99-1122D2CF7FF7}"/>
              </a:ext>
            </a:extLst>
          </p:cNvPr>
          <p:cNvSpPr>
            <a:spLocks noGrp="1"/>
          </p:cNvSpPr>
          <p:nvPr>
            <p:ph type="sldNum" sz="quarter" idx="12"/>
          </p:nvPr>
        </p:nvSpPr>
        <p:spPr/>
        <p:txBody>
          <a:bodyPr/>
          <a:lstStyle/>
          <a:p>
            <a:fld id="{638BE3DF-EE6E-48E3-9966-F4B3F299566B}" type="slidenum">
              <a:rPr lang="de-DE" smtClean="0"/>
              <a:pPr/>
              <a:t>2</a:t>
            </a:fld>
            <a:endParaRPr lang="de-DE"/>
          </a:p>
        </p:txBody>
      </p:sp>
    </p:spTree>
    <p:extLst>
      <p:ext uri="{BB962C8B-B14F-4D97-AF65-F5344CB8AC3E}">
        <p14:creationId xmlns:p14="http://schemas.microsoft.com/office/powerpoint/2010/main" val="3654740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52011F-A507-5D82-BB13-5607C0B2DDA0}"/>
              </a:ext>
            </a:extLst>
          </p:cNvPr>
          <p:cNvSpPr>
            <a:spLocks noGrp="1"/>
          </p:cNvSpPr>
          <p:nvPr>
            <p:ph type="title"/>
          </p:nvPr>
        </p:nvSpPr>
        <p:spPr/>
        <p:txBody>
          <a:bodyPr/>
          <a:lstStyle/>
          <a:p>
            <a:r>
              <a:rPr lang="de-DE"/>
              <a:t>Methodenvalidierung</a:t>
            </a:r>
            <a:endParaRPr lang="en-GB"/>
          </a:p>
        </p:txBody>
      </p:sp>
      <p:sp>
        <p:nvSpPr>
          <p:cNvPr id="3" name="Inhaltsplatzhalter 2">
            <a:extLst>
              <a:ext uri="{FF2B5EF4-FFF2-40B4-BE49-F238E27FC236}">
                <a16:creationId xmlns:a16="http://schemas.microsoft.com/office/drawing/2014/main" id="{4B6B754D-0112-D836-90C9-B7E21DB80297}"/>
              </a:ext>
            </a:extLst>
          </p:cNvPr>
          <p:cNvSpPr>
            <a:spLocks noGrp="1"/>
          </p:cNvSpPr>
          <p:nvPr>
            <p:ph idx="1"/>
          </p:nvPr>
        </p:nvSpPr>
        <p:spPr>
          <a:xfrm>
            <a:off x="838200" y="1869468"/>
            <a:ext cx="10515600" cy="4314516"/>
          </a:xfrm>
        </p:spPr>
        <p:txBody>
          <a:bodyPr>
            <a:normAutofit lnSpcReduction="10000"/>
          </a:bodyPr>
          <a:lstStyle/>
          <a:p>
            <a:pPr marL="0" indent="0">
              <a:buNone/>
            </a:pPr>
            <a:r>
              <a:rPr lang="en-GB" sz="1400" b="1"/>
              <a:t>AP5: Proof of concept</a:t>
            </a:r>
            <a:r>
              <a:rPr lang="en-GB" sz="1400"/>
              <a:t> (Lead: PBEG)</a:t>
            </a:r>
            <a:endParaRPr lang="en-GB" sz="1400" b="1"/>
          </a:p>
          <a:p>
            <a:r>
              <a:rPr lang="de-DE" sz="1400"/>
              <a:t>Stochastische Optimierung basierend auf den probabilistischen generative AI-Prognosen aus AP3</a:t>
            </a:r>
          </a:p>
          <a:p>
            <a:r>
              <a:rPr lang="de-DE" sz="1400"/>
              <a:t>Entwicklung eines digitalen Zwillings der Teststandorte mithilfe eines Simulationsmodells</a:t>
            </a:r>
          </a:p>
          <a:p>
            <a:r>
              <a:rPr lang="de-DE" sz="1400"/>
              <a:t>Simulative und experimentelle Live-Tests an drei Teststandorten</a:t>
            </a:r>
          </a:p>
          <a:p>
            <a:pPr marL="0" indent="0">
              <a:buNone/>
            </a:pPr>
            <a:r>
              <a:rPr lang="de-DE" sz="1400" b="1"/>
              <a:t>Details zu den Teststandorten</a:t>
            </a:r>
          </a:p>
          <a:p>
            <a:pPr>
              <a:lnSpc>
                <a:spcPct val="120000"/>
              </a:lnSpc>
            </a:pPr>
            <a:r>
              <a:rPr lang="de-DE" sz="1400" b="1"/>
              <a:t>PBEG-Bürogebäude</a:t>
            </a:r>
            <a:r>
              <a:rPr lang="de-DE" sz="1400"/>
              <a:t>: PV-Anlage 46 kWp (Voll- bzw. </a:t>
            </a:r>
            <a:r>
              <a:rPr lang="de-DE" sz="1400" err="1"/>
              <a:t>Überschusseinspeiser</a:t>
            </a:r>
            <a:r>
              <a:rPr lang="de-DE" sz="1400"/>
              <a:t>), Hackgutheizung 110 </a:t>
            </a:r>
            <a:r>
              <a:rPr lang="de-DE" sz="1400" err="1"/>
              <a:t>kWth</a:t>
            </a:r>
            <a:r>
              <a:rPr lang="de-DE" sz="1400"/>
              <a:t>; </a:t>
            </a:r>
            <a:r>
              <a:rPr lang="de-DE" sz="1400" err="1"/>
              <a:t>LiFePO</a:t>
            </a:r>
            <a:r>
              <a:rPr lang="de-DE" sz="1400"/>
              <a:t>-Batteriespeicher 460 kWh, Pufferspeicher 5.200 l (ca. 300 kWh Wärme; dient u.a. auch für P2H); 4 x 11 kW Wechselstrom-Ladestationen, 1 x 120 kW Gleichstrom-Schnellladestation (optional bidirektional), 100 kW Heizelement für P2H, allgemeine Stromversorgung, Raumheizung u. Warmwasser</a:t>
            </a:r>
          </a:p>
          <a:p>
            <a:pPr>
              <a:lnSpc>
                <a:spcPct val="120000"/>
              </a:lnSpc>
            </a:pPr>
            <a:r>
              <a:rPr lang="en-GB" sz="1400" b="1" err="1"/>
              <a:t>Biogasstandort</a:t>
            </a:r>
            <a:r>
              <a:rPr lang="en-GB" sz="1400" b="1"/>
              <a:t> 1</a:t>
            </a:r>
            <a:r>
              <a:rPr lang="en-GB" sz="1400"/>
              <a:t>: </a:t>
            </a:r>
            <a:r>
              <a:rPr lang="en-GB" sz="1400" err="1"/>
              <a:t>Biogasanlage</a:t>
            </a:r>
            <a:r>
              <a:rPr lang="en-GB" sz="1400"/>
              <a:t>: 1.050 </a:t>
            </a:r>
            <a:r>
              <a:rPr lang="en-GB" sz="1400" err="1"/>
              <a:t>kWel</a:t>
            </a:r>
            <a:r>
              <a:rPr lang="en-GB" sz="1400"/>
              <a:t> </a:t>
            </a:r>
            <a:r>
              <a:rPr lang="en-GB" sz="1400" err="1"/>
              <a:t>Engpassleistung</a:t>
            </a:r>
            <a:r>
              <a:rPr lang="en-GB" sz="1400"/>
              <a:t> (2 BHKW-</a:t>
            </a:r>
            <a:r>
              <a:rPr lang="en-GB" sz="1400" err="1"/>
              <a:t>Motoren</a:t>
            </a:r>
            <a:r>
              <a:rPr lang="en-GB" sz="1400"/>
              <a:t>, </a:t>
            </a:r>
            <a:r>
              <a:rPr lang="en-GB" sz="1400" err="1"/>
              <a:t>Leistung</a:t>
            </a:r>
            <a:r>
              <a:rPr lang="en-GB" sz="1400"/>
              <a:t>: 1 x 716 kW, 1 x 350 kW, </a:t>
            </a:r>
            <a:r>
              <a:rPr lang="en-GB" sz="1400" err="1"/>
              <a:t>dzt</a:t>
            </a:r>
            <a:r>
              <a:rPr lang="en-GB" sz="1400"/>
              <a:t>. </a:t>
            </a:r>
            <a:r>
              <a:rPr lang="en-GB" sz="1400" err="1"/>
              <a:t>durchschnittliche</a:t>
            </a:r>
            <a:r>
              <a:rPr lang="en-GB" sz="1400"/>
              <a:t> </a:t>
            </a:r>
            <a:r>
              <a:rPr lang="en-GB" sz="1400" err="1"/>
              <a:t>Betriebsleistung</a:t>
            </a:r>
            <a:r>
              <a:rPr lang="en-GB" sz="1400"/>
              <a:t>: 500 </a:t>
            </a:r>
            <a:r>
              <a:rPr lang="en-GB" sz="1400" err="1"/>
              <a:t>kWel</a:t>
            </a:r>
            <a:r>
              <a:rPr lang="en-GB" sz="1400"/>
              <a:t>); PV-Anlage: 3 x 56 </a:t>
            </a:r>
            <a:r>
              <a:rPr lang="en-GB" sz="1400" err="1"/>
              <a:t>kWp</a:t>
            </a:r>
            <a:r>
              <a:rPr lang="en-GB" sz="1400"/>
              <a:t> </a:t>
            </a:r>
            <a:r>
              <a:rPr lang="en-GB" sz="1400" err="1"/>
              <a:t>Modulleistung</a:t>
            </a:r>
            <a:r>
              <a:rPr lang="en-GB" sz="1400"/>
              <a:t>; </a:t>
            </a:r>
            <a:r>
              <a:rPr lang="de-DE" sz="1400"/>
              <a:t>ca. 600 </a:t>
            </a:r>
            <a:r>
              <a:rPr lang="de-DE" sz="1400" err="1"/>
              <a:t>GWh</a:t>
            </a:r>
            <a:r>
              <a:rPr lang="de-DE" sz="1400"/>
              <a:t>/a Prozesswärmebedarf, </a:t>
            </a:r>
            <a:r>
              <a:rPr lang="de-DE" sz="1400" err="1"/>
              <a:t>Überschusseinspeiser</a:t>
            </a:r>
            <a:endParaRPr lang="en-GB" sz="1400"/>
          </a:p>
          <a:p>
            <a:pPr>
              <a:lnSpc>
                <a:spcPct val="120000"/>
              </a:lnSpc>
            </a:pPr>
            <a:r>
              <a:rPr lang="en-GB" sz="1400" b="1" err="1"/>
              <a:t>Biogasstandort</a:t>
            </a:r>
            <a:r>
              <a:rPr lang="en-GB" sz="1400" b="1"/>
              <a:t> 2</a:t>
            </a:r>
            <a:r>
              <a:rPr lang="en-GB" sz="1400"/>
              <a:t>: </a:t>
            </a:r>
            <a:r>
              <a:rPr lang="en-GB" sz="1400" err="1"/>
              <a:t>Biogasanlage</a:t>
            </a:r>
            <a:r>
              <a:rPr lang="en-GB" sz="1400"/>
              <a:t>: 250 </a:t>
            </a:r>
            <a:r>
              <a:rPr lang="en-GB" sz="1400" err="1"/>
              <a:t>kWel</a:t>
            </a:r>
            <a:r>
              <a:rPr lang="en-GB" sz="1400"/>
              <a:t> </a:t>
            </a:r>
            <a:r>
              <a:rPr lang="en-GB" sz="1400" err="1"/>
              <a:t>Engpassleistung</a:t>
            </a:r>
            <a:r>
              <a:rPr lang="en-GB" sz="1400"/>
              <a:t> (1 BHKW Motor); PV-Anlage: 50 </a:t>
            </a:r>
            <a:r>
              <a:rPr lang="en-GB" sz="1400" err="1"/>
              <a:t>kWp</a:t>
            </a:r>
            <a:r>
              <a:rPr lang="en-GB" sz="1400"/>
              <a:t> </a:t>
            </a:r>
            <a:r>
              <a:rPr lang="en-GB" sz="1400" err="1"/>
              <a:t>Bestandsanlage</a:t>
            </a:r>
            <a:r>
              <a:rPr lang="en-GB" sz="1400"/>
              <a:t>, 140 </a:t>
            </a:r>
            <a:r>
              <a:rPr lang="en-GB" sz="1400" err="1"/>
              <a:t>kWp</a:t>
            </a:r>
            <a:r>
              <a:rPr lang="en-GB" sz="1400"/>
              <a:t> </a:t>
            </a:r>
            <a:r>
              <a:rPr lang="en-GB" sz="1400" err="1"/>
              <a:t>Erweiterung</a:t>
            </a:r>
            <a:r>
              <a:rPr lang="en-GB" sz="1400"/>
              <a:t> 2024; </a:t>
            </a:r>
            <a:r>
              <a:rPr lang="en-GB" sz="1400" err="1"/>
              <a:t>Speicheranlagen</a:t>
            </a:r>
            <a:r>
              <a:rPr lang="en-GB" sz="1400"/>
              <a:t>: </a:t>
            </a:r>
            <a:r>
              <a:rPr lang="de-DE" sz="1400"/>
              <a:t>Batteriespeicheranlage</a:t>
            </a:r>
            <a:r>
              <a:rPr lang="en-GB" sz="1400"/>
              <a:t> 100 kWh (</a:t>
            </a:r>
            <a:r>
              <a:rPr lang="en-GB" sz="1400" err="1"/>
              <a:t>geplant</a:t>
            </a:r>
            <a:r>
              <a:rPr lang="en-GB" sz="1400"/>
              <a:t> ab 2025); </a:t>
            </a:r>
            <a:r>
              <a:rPr lang="de-DE" sz="1400"/>
              <a:t>ca. 300 </a:t>
            </a:r>
            <a:r>
              <a:rPr lang="de-DE" sz="1400" err="1"/>
              <a:t>GWh</a:t>
            </a:r>
            <a:r>
              <a:rPr lang="de-DE" sz="1400"/>
              <a:t>/a Prozesswärmebedarf, 23 </a:t>
            </a:r>
            <a:r>
              <a:rPr lang="de-DE" sz="1400" err="1"/>
              <a:t>kWel</a:t>
            </a:r>
            <a:r>
              <a:rPr lang="de-DE" sz="1400"/>
              <a:t> Dampfmotor (Nachverstromung), </a:t>
            </a:r>
            <a:r>
              <a:rPr lang="de-DE" sz="1400" err="1"/>
              <a:t>Überschusseinspeiser</a:t>
            </a:r>
            <a:endParaRPr lang="en-GB" sz="1400"/>
          </a:p>
        </p:txBody>
      </p:sp>
      <p:sp>
        <p:nvSpPr>
          <p:cNvPr id="4" name="Datumsplatzhalter 3">
            <a:extLst>
              <a:ext uri="{FF2B5EF4-FFF2-40B4-BE49-F238E27FC236}">
                <a16:creationId xmlns:a16="http://schemas.microsoft.com/office/drawing/2014/main" id="{C6B398A4-D641-E81F-E61F-2A50D6515E57}"/>
              </a:ext>
            </a:extLst>
          </p:cNvPr>
          <p:cNvSpPr>
            <a:spLocks noGrp="1"/>
          </p:cNvSpPr>
          <p:nvPr>
            <p:ph type="dt" sz="half" idx="10"/>
          </p:nvPr>
        </p:nvSpPr>
        <p:spPr/>
        <p:txBody>
          <a:bodyPr/>
          <a:lstStyle/>
          <a:p>
            <a:fld id="{C27C84B3-2A5D-4F7C-A38E-962654DF34A0}" type="datetime1">
              <a:rPr lang="de-DE" smtClean="0"/>
              <a:pPr/>
              <a:t>18.06.2024</a:t>
            </a:fld>
            <a:endParaRPr lang="de-DE"/>
          </a:p>
        </p:txBody>
      </p:sp>
      <p:sp>
        <p:nvSpPr>
          <p:cNvPr id="5" name="Foliennummernplatzhalter 4">
            <a:extLst>
              <a:ext uri="{FF2B5EF4-FFF2-40B4-BE49-F238E27FC236}">
                <a16:creationId xmlns:a16="http://schemas.microsoft.com/office/drawing/2014/main" id="{CB0349F7-D83F-C4AB-772A-AC86C006BD6B}"/>
              </a:ext>
            </a:extLst>
          </p:cNvPr>
          <p:cNvSpPr>
            <a:spLocks noGrp="1"/>
          </p:cNvSpPr>
          <p:nvPr>
            <p:ph type="sldNum" sz="quarter" idx="12"/>
          </p:nvPr>
        </p:nvSpPr>
        <p:spPr/>
        <p:txBody>
          <a:bodyPr/>
          <a:lstStyle/>
          <a:p>
            <a:fld id="{638BE3DF-EE6E-48E3-9966-F4B3F299566B}" type="slidenum">
              <a:rPr lang="de-DE" smtClean="0"/>
              <a:pPr/>
              <a:t>3</a:t>
            </a:fld>
            <a:endParaRPr lang="de-DE"/>
          </a:p>
        </p:txBody>
      </p:sp>
    </p:spTree>
    <p:extLst>
      <p:ext uri="{BB962C8B-B14F-4D97-AF65-F5344CB8AC3E}">
        <p14:creationId xmlns:p14="http://schemas.microsoft.com/office/powerpoint/2010/main" val="292648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a:themeElements>
    <a:clrScheme name="transpAIrent.energy_Farbschema">
      <a:dk1>
        <a:srgbClr val="323F4F"/>
      </a:dk1>
      <a:lt1>
        <a:srgbClr val="FFFFFF"/>
      </a:lt1>
      <a:dk2>
        <a:srgbClr val="757070"/>
      </a:dk2>
      <a:lt2>
        <a:srgbClr val="E7E6E6"/>
      </a:lt2>
      <a:accent1>
        <a:srgbClr val="5B9BD5"/>
      </a:accent1>
      <a:accent2>
        <a:srgbClr val="A8D08D"/>
      </a:accent2>
      <a:accent3>
        <a:srgbClr val="323F4F"/>
      </a:accent3>
      <a:accent4>
        <a:srgbClr val="C55A11"/>
      </a:accent4>
      <a:accent5>
        <a:srgbClr val="A5A5A5"/>
      </a:accent5>
      <a:accent6>
        <a:srgbClr val="BF9000"/>
      </a:accent6>
      <a:hlink>
        <a:srgbClr val="538135"/>
      </a:hlink>
      <a:folHlink>
        <a:srgbClr val="C490A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1204827-75e5-48ff-b1e3-d998208cbec8" xsi:nil="true"/>
    <lcf76f155ced4ddcb4097134ff3c332f xmlns="e0cb84d8-6801-4bbc-a14b-49019f8bc9f8">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A514953FCD4F84FB9D8B3A83CBD8101" ma:contentTypeVersion="10" ma:contentTypeDescription="Create a new document." ma:contentTypeScope="" ma:versionID="22d7994cb60fa1769dd5018fa05422c5">
  <xsd:schema xmlns:xsd="http://www.w3.org/2001/XMLSchema" xmlns:xs="http://www.w3.org/2001/XMLSchema" xmlns:p="http://schemas.microsoft.com/office/2006/metadata/properties" xmlns:ns2="e0cb84d8-6801-4bbc-a14b-49019f8bc9f8" xmlns:ns3="01204827-75e5-48ff-b1e3-d998208cbec8" targetNamespace="http://schemas.microsoft.com/office/2006/metadata/properties" ma:root="true" ma:fieldsID="c3da0f15f360066111ed7797e64f764a" ns2:_="" ns3:_="">
    <xsd:import namespace="e0cb84d8-6801-4bbc-a14b-49019f8bc9f8"/>
    <xsd:import namespace="01204827-75e5-48ff-b1e3-d998208cbec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cb84d8-6801-4bbc-a14b-49019f8bc9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4d4a4384-8771-4db4-a8b8-df0fba6cdf4c"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204827-75e5-48ff-b1e3-d998208cbec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7814bbd-b199-413f-9eb4-0f30420b4a02}" ma:internalName="TaxCatchAll" ma:showField="CatchAllData" ma:web="01204827-75e5-48ff-b1e3-d998208cbec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1879F08-CBCC-463B-9A87-DC8551C24E92}">
  <ds:schemaRefs>
    <ds:schemaRef ds:uri="01204827-75e5-48ff-b1e3-d998208cbec8"/>
    <ds:schemaRef ds:uri="e0cb84d8-6801-4bbc-a14b-49019f8bc9f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370DE3BD-0927-4E0A-84C9-DF8D4396CD4C}">
  <ds:schemaRefs>
    <ds:schemaRef ds:uri="01204827-75e5-48ff-b1e3-d998208cbec8"/>
    <ds:schemaRef ds:uri="e0cb84d8-6801-4bbc-a14b-49019f8bc9f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D2AE927-0F95-4D64-8613-76234911C10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Application>Microsoft Office PowerPoint</Application>
  <PresentationFormat>Widescreen</PresentationFormat>
  <Slides>3</Slides>
  <Notes>1</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vt:lpstr>
      <vt:lpstr>transpAIrent.energy</vt:lpstr>
      <vt:lpstr>Datenqualität, AI-Algorithmen &amp; Transparenzplattform</vt:lpstr>
      <vt:lpstr>Methodenvalidierung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Klara</dc:creator>
  <cp:revision>1</cp:revision>
  <dcterms:created xsi:type="dcterms:W3CDTF">2024-03-25T13:51:38Z</dcterms:created>
  <dcterms:modified xsi:type="dcterms:W3CDTF">2024-06-18T08:26:34Z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0x0101004A514953FCD4F84FB9D8B3A83CBD8101</vt:lpwstr>
  </property>
  <property fmtid="{D5CDD505-2E9C-101B-9397-08002B2CF9AE}" pid="3" name="MediaServiceImageTags">
    <vt:lpwstr/>
  </property>
</Properties>
</file>