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66" r:id="rId2"/>
    <p:sldId id="259" r:id="rId3"/>
    <p:sldId id="267" r:id="rId4"/>
    <p:sldId id="268" r:id="rId5"/>
    <p:sldId id="269" r:id="rId6"/>
    <p:sldId id="270" r:id="rId7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818" autoAdjust="0"/>
  </p:normalViewPr>
  <p:slideViewPr>
    <p:cSldViewPr snapToGrid="0" snapToObjects="1">
      <p:cViewPr varScale="1">
        <p:scale>
          <a:sx n="136" d="100"/>
          <a:sy n="136" d="100"/>
        </p:scale>
        <p:origin x="144" y="390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29.03.2022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5529" y="378993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29.03.2022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bmk.gv.at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9" name="Bild 4" descr="C:\Users\KIS\AppData\Local\Microsoft\Windows\INetCache\Content.MSO\A4DBC666.tmp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6680"/>
            <a:ext cx="2377440" cy="847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Bildergebnis fÃ¼r ffg logo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2"/>
          <a:stretch/>
        </p:blipFill>
        <p:spPr bwMode="auto">
          <a:xfrm>
            <a:off x="3530527" y="24880"/>
            <a:ext cx="1508006" cy="8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bmk.gv.at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1" name="Bild 4" descr="C:\Users\KIS\AppData\Local\Microsoft\Windows\INetCache\Content.MSO\A4DBC666.tmp"/>
          <p:cNvPicPr/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6680"/>
            <a:ext cx="2377440" cy="847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Bildergebnis fÃ¼r ffg logo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2"/>
          <a:stretch/>
        </p:blipFill>
        <p:spPr bwMode="auto">
          <a:xfrm>
            <a:off x="3530527" y="24880"/>
            <a:ext cx="1508006" cy="89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Präsentationstitel einzeilig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Optionaler Untertitel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Vorname Nachname</a:t>
            </a:r>
          </a:p>
          <a:p>
            <a:r>
              <a:rPr lang="de-DE" dirty="0" smtClean="0"/>
              <a:t>Organisation</a:t>
            </a:r>
          </a:p>
          <a:p>
            <a:r>
              <a:rPr lang="de-DE" dirty="0" smtClean="0"/>
              <a:t>Wien,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75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Kurzdarstellung der Konsortialpartner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Ziel des Projekts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06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Arbeitsplan/Zeitplan/Umsetzung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80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Angestrebte Verwertung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Kontakte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71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BMVIT_16x9.potx" id="{D7A25F02-886B-42DE-A99F-F02B14B8C8C8}" vid="{32B2C6E7-41A8-4270-A677-3A0F3F7764A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TakeOff_Startworkshop_template</Template>
  <TotalTime>0</TotalTime>
  <Words>24</Words>
  <Application>Microsoft Office PowerPoint</Application>
  <PresentationFormat>Bildschirmpräsentation (16:9)</PresentationFormat>
  <Paragraphs>15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Präsentationstitel einzeilig</vt:lpstr>
      <vt:lpstr>Kurzdarstellung der Konsortialpartner</vt:lpstr>
      <vt:lpstr>Ziel des Projekts</vt:lpstr>
      <vt:lpstr>Arbeitsplan/Zeitplan/Umsetzung</vt:lpstr>
      <vt:lpstr>Angestrebte Verwertung</vt:lpstr>
      <vt:lpstr>Kontakte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Präsentationstitel einzeilig</dc:title>
  <dc:creator>FFG</dc:creator>
  <cp:lastModifiedBy>Agata Tichy</cp:lastModifiedBy>
  <cp:revision>3</cp:revision>
  <cp:lastPrinted>2018-07-05T18:23:58Z</cp:lastPrinted>
  <dcterms:created xsi:type="dcterms:W3CDTF">2018-12-17T11:58:02Z</dcterms:created>
  <dcterms:modified xsi:type="dcterms:W3CDTF">2022-03-29T08:48:54Z</dcterms:modified>
</cp:coreProperties>
</file>