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294" r:id="rId2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5" autoAdjust="0"/>
  </p:normalViewPr>
  <p:slideViewPr>
    <p:cSldViewPr snapToGrid="0" snapToObjects="1">
      <p:cViewPr varScale="1">
        <p:scale>
          <a:sx n="75" d="100"/>
          <a:sy n="75" d="100"/>
        </p:scale>
        <p:origin x="66" y="9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00D8F-9169-664E-92C6-61AE722C6463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DFAC1-42CA-234B-BCE6-3124F7896E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05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13" descr="Titelbild" title="FFG">
            <a:extLst>
              <a:ext uri="{FF2B5EF4-FFF2-40B4-BE49-F238E27FC236}">
                <a16:creationId xmlns:a16="http://schemas.microsoft.com/office/drawing/2014/main" id="{DBE14EEE-6681-1D4C-BD0F-A7969BCA0C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824" y="0"/>
            <a:ext cx="9158628" cy="5155330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8025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8025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7683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7683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5367 w 10025"/>
              <a:gd name="connsiteY5" fmla="*/ 5499 h 10000"/>
              <a:gd name="connsiteX6" fmla="*/ 25 w 10025"/>
              <a:gd name="connsiteY6" fmla="*/ 5000 h 10000"/>
              <a:gd name="connsiteX0" fmla="*/ 25 w 10025"/>
              <a:gd name="connsiteY0" fmla="*/ 5000 h 10045"/>
              <a:gd name="connsiteX1" fmla="*/ 0 w 10025"/>
              <a:gd name="connsiteY1" fmla="*/ 0 h 10045"/>
              <a:gd name="connsiteX2" fmla="*/ 7683 w 10025"/>
              <a:gd name="connsiteY2" fmla="*/ 0 h 10045"/>
              <a:gd name="connsiteX3" fmla="*/ 10025 w 10025"/>
              <a:gd name="connsiteY3" fmla="*/ 5000 h 10045"/>
              <a:gd name="connsiteX4" fmla="*/ 6898 w 10025"/>
              <a:gd name="connsiteY4" fmla="*/ 10045 h 10045"/>
              <a:gd name="connsiteX5" fmla="*/ 5367 w 10025"/>
              <a:gd name="connsiteY5" fmla="*/ 5499 h 10045"/>
              <a:gd name="connsiteX6" fmla="*/ 25 w 10025"/>
              <a:gd name="connsiteY6" fmla="*/ 5000 h 10045"/>
              <a:gd name="connsiteX0" fmla="*/ 25 w 10076"/>
              <a:gd name="connsiteY0" fmla="*/ 5000 h 10045"/>
              <a:gd name="connsiteX1" fmla="*/ 0 w 10076"/>
              <a:gd name="connsiteY1" fmla="*/ 0 h 10045"/>
              <a:gd name="connsiteX2" fmla="*/ 7683 w 10076"/>
              <a:gd name="connsiteY2" fmla="*/ 0 h 10045"/>
              <a:gd name="connsiteX3" fmla="*/ 10076 w 10076"/>
              <a:gd name="connsiteY3" fmla="*/ 10018 h 10045"/>
              <a:gd name="connsiteX4" fmla="*/ 6898 w 10076"/>
              <a:gd name="connsiteY4" fmla="*/ 10045 h 10045"/>
              <a:gd name="connsiteX5" fmla="*/ 5367 w 10076"/>
              <a:gd name="connsiteY5" fmla="*/ 5499 h 10045"/>
              <a:gd name="connsiteX6" fmla="*/ 25 w 10076"/>
              <a:gd name="connsiteY6" fmla="*/ 5000 h 10045"/>
              <a:gd name="connsiteX0" fmla="*/ 25 w 10089"/>
              <a:gd name="connsiteY0" fmla="*/ 5000 h 10108"/>
              <a:gd name="connsiteX1" fmla="*/ 0 w 10089"/>
              <a:gd name="connsiteY1" fmla="*/ 0 h 10108"/>
              <a:gd name="connsiteX2" fmla="*/ 7683 w 10089"/>
              <a:gd name="connsiteY2" fmla="*/ 0 h 10108"/>
              <a:gd name="connsiteX3" fmla="*/ 10089 w 10089"/>
              <a:gd name="connsiteY3" fmla="*/ 10108 h 10108"/>
              <a:gd name="connsiteX4" fmla="*/ 6898 w 10089"/>
              <a:gd name="connsiteY4" fmla="*/ 10045 h 10108"/>
              <a:gd name="connsiteX5" fmla="*/ 5367 w 10089"/>
              <a:gd name="connsiteY5" fmla="*/ 5499 h 10108"/>
              <a:gd name="connsiteX6" fmla="*/ 25 w 10089"/>
              <a:gd name="connsiteY6" fmla="*/ 5000 h 10108"/>
              <a:gd name="connsiteX0" fmla="*/ 25 w 10089"/>
              <a:gd name="connsiteY0" fmla="*/ 5000 h 10108"/>
              <a:gd name="connsiteX1" fmla="*/ 0 w 10089"/>
              <a:gd name="connsiteY1" fmla="*/ 0 h 10108"/>
              <a:gd name="connsiteX2" fmla="*/ 7683 w 10089"/>
              <a:gd name="connsiteY2" fmla="*/ 0 h 10108"/>
              <a:gd name="connsiteX3" fmla="*/ 10089 w 10089"/>
              <a:gd name="connsiteY3" fmla="*/ 10108 h 10108"/>
              <a:gd name="connsiteX4" fmla="*/ 6898 w 10089"/>
              <a:gd name="connsiteY4" fmla="*/ 10045 h 10108"/>
              <a:gd name="connsiteX5" fmla="*/ 5367 w 10089"/>
              <a:gd name="connsiteY5" fmla="*/ 5499 h 10108"/>
              <a:gd name="connsiteX6" fmla="*/ 25 w 10089"/>
              <a:gd name="connsiteY6" fmla="*/ 5000 h 10108"/>
              <a:gd name="connsiteX0" fmla="*/ 25 w 10051"/>
              <a:gd name="connsiteY0" fmla="*/ 5000 h 10045"/>
              <a:gd name="connsiteX1" fmla="*/ 0 w 10051"/>
              <a:gd name="connsiteY1" fmla="*/ 0 h 10045"/>
              <a:gd name="connsiteX2" fmla="*/ 7683 w 10051"/>
              <a:gd name="connsiteY2" fmla="*/ 0 h 10045"/>
              <a:gd name="connsiteX3" fmla="*/ 10051 w 10051"/>
              <a:gd name="connsiteY3" fmla="*/ 2727 h 10045"/>
              <a:gd name="connsiteX4" fmla="*/ 6898 w 10051"/>
              <a:gd name="connsiteY4" fmla="*/ 10045 h 10045"/>
              <a:gd name="connsiteX5" fmla="*/ 5367 w 10051"/>
              <a:gd name="connsiteY5" fmla="*/ 5499 h 10045"/>
              <a:gd name="connsiteX6" fmla="*/ 25 w 10051"/>
              <a:gd name="connsiteY6" fmla="*/ 5000 h 10045"/>
              <a:gd name="connsiteX0" fmla="*/ 25 w 10051"/>
              <a:gd name="connsiteY0" fmla="*/ 5000 h 10045"/>
              <a:gd name="connsiteX1" fmla="*/ 0 w 10051"/>
              <a:gd name="connsiteY1" fmla="*/ 0 h 10045"/>
              <a:gd name="connsiteX2" fmla="*/ 7683 w 10051"/>
              <a:gd name="connsiteY2" fmla="*/ 0 h 10045"/>
              <a:gd name="connsiteX3" fmla="*/ 10051 w 10051"/>
              <a:gd name="connsiteY3" fmla="*/ 2727 h 10045"/>
              <a:gd name="connsiteX4" fmla="*/ 6898 w 10051"/>
              <a:gd name="connsiteY4" fmla="*/ 10045 h 10045"/>
              <a:gd name="connsiteX5" fmla="*/ 5367 w 10051"/>
              <a:gd name="connsiteY5" fmla="*/ 5499 h 10045"/>
              <a:gd name="connsiteX6" fmla="*/ 25 w 10051"/>
              <a:gd name="connsiteY6" fmla="*/ 5000 h 10045"/>
              <a:gd name="connsiteX0" fmla="*/ 25 w 10051"/>
              <a:gd name="connsiteY0" fmla="*/ 5000 h 10000"/>
              <a:gd name="connsiteX1" fmla="*/ 0 w 10051"/>
              <a:gd name="connsiteY1" fmla="*/ 0 h 10000"/>
              <a:gd name="connsiteX2" fmla="*/ 7683 w 10051"/>
              <a:gd name="connsiteY2" fmla="*/ 0 h 10000"/>
              <a:gd name="connsiteX3" fmla="*/ 10051 w 10051"/>
              <a:gd name="connsiteY3" fmla="*/ 2727 h 10000"/>
              <a:gd name="connsiteX4" fmla="*/ 10025 w 10051"/>
              <a:gd name="connsiteY4" fmla="*/ 10000 h 10000"/>
              <a:gd name="connsiteX5" fmla="*/ 5367 w 10051"/>
              <a:gd name="connsiteY5" fmla="*/ 5499 h 10000"/>
              <a:gd name="connsiteX6" fmla="*/ 25 w 10051"/>
              <a:gd name="connsiteY6" fmla="*/ 5000 h 10000"/>
              <a:gd name="connsiteX0" fmla="*/ 25 w 10051"/>
              <a:gd name="connsiteY0" fmla="*/ 5000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000 h 10022"/>
              <a:gd name="connsiteX0" fmla="*/ 25 w 10051"/>
              <a:gd name="connsiteY0" fmla="*/ 5000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000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502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38"/>
              <a:gd name="connsiteY0" fmla="*/ 5225 h 10022"/>
              <a:gd name="connsiteX1" fmla="*/ 0 w 10038"/>
              <a:gd name="connsiteY1" fmla="*/ 0 h 10022"/>
              <a:gd name="connsiteX2" fmla="*/ 7683 w 10038"/>
              <a:gd name="connsiteY2" fmla="*/ 0 h 10022"/>
              <a:gd name="connsiteX3" fmla="*/ 10038 w 10038"/>
              <a:gd name="connsiteY3" fmla="*/ 2502 h 10022"/>
              <a:gd name="connsiteX4" fmla="*/ 10025 w 10038"/>
              <a:gd name="connsiteY4" fmla="*/ 10000 h 10022"/>
              <a:gd name="connsiteX5" fmla="*/ 6848 w 10038"/>
              <a:gd name="connsiteY5" fmla="*/ 10022 h 10022"/>
              <a:gd name="connsiteX6" fmla="*/ 25 w 10038"/>
              <a:gd name="connsiteY6" fmla="*/ 5225 h 10022"/>
              <a:gd name="connsiteX0" fmla="*/ 25 w 10038"/>
              <a:gd name="connsiteY0" fmla="*/ 5225 h 10022"/>
              <a:gd name="connsiteX1" fmla="*/ 0 w 10038"/>
              <a:gd name="connsiteY1" fmla="*/ 0 h 10022"/>
              <a:gd name="connsiteX2" fmla="*/ 7683 w 10038"/>
              <a:gd name="connsiteY2" fmla="*/ 0 h 10022"/>
              <a:gd name="connsiteX3" fmla="*/ 10038 w 10038"/>
              <a:gd name="connsiteY3" fmla="*/ 2525 h 10022"/>
              <a:gd name="connsiteX4" fmla="*/ 10025 w 10038"/>
              <a:gd name="connsiteY4" fmla="*/ 10000 h 10022"/>
              <a:gd name="connsiteX5" fmla="*/ 6848 w 10038"/>
              <a:gd name="connsiteY5" fmla="*/ 10022 h 10022"/>
              <a:gd name="connsiteX6" fmla="*/ 25 w 10038"/>
              <a:gd name="connsiteY6" fmla="*/ 5225 h 10022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10040 w 10042"/>
              <a:gd name="connsiteY3" fmla="*/ 2525 h 10023"/>
              <a:gd name="connsiteX4" fmla="*/ 10040 w 10042"/>
              <a:gd name="connsiteY4" fmla="*/ 10023 h 10023"/>
              <a:gd name="connsiteX5" fmla="*/ 6850 w 10042"/>
              <a:gd name="connsiteY5" fmla="*/ 10022 h 10023"/>
              <a:gd name="connsiteX6" fmla="*/ 2 w 10042"/>
              <a:gd name="connsiteY6" fmla="*/ 5270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9341 w 10042"/>
              <a:gd name="connsiteY3" fmla="*/ 2834 h 10023"/>
              <a:gd name="connsiteX4" fmla="*/ 10040 w 10042"/>
              <a:gd name="connsiteY4" fmla="*/ 2525 h 10023"/>
              <a:gd name="connsiteX5" fmla="*/ 10040 w 10042"/>
              <a:gd name="connsiteY5" fmla="*/ 10023 h 10023"/>
              <a:gd name="connsiteX6" fmla="*/ 6850 w 10042"/>
              <a:gd name="connsiteY6" fmla="*/ 10022 h 10023"/>
              <a:gd name="connsiteX7" fmla="*/ 2 w 10042"/>
              <a:gd name="connsiteY7" fmla="*/ 5270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9341 w 10042"/>
              <a:gd name="connsiteY3" fmla="*/ 2834 h 10023"/>
              <a:gd name="connsiteX4" fmla="*/ 10040 w 10042"/>
              <a:gd name="connsiteY4" fmla="*/ 2525 h 10023"/>
              <a:gd name="connsiteX5" fmla="*/ 10040 w 10042"/>
              <a:gd name="connsiteY5" fmla="*/ 10023 h 10023"/>
              <a:gd name="connsiteX6" fmla="*/ 6850 w 10042"/>
              <a:gd name="connsiteY6" fmla="*/ 10022 h 10023"/>
              <a:gd name="connsiteX7" fmla="*/ 2 w 10042"/>
              <a:gd name="connsiteY7" fmla="*/ 5270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9364 w 10042"/>
              <a:gd name="connsiteY3" fmla="*/ 2767 h 10023"/>
              <a:gd name="connsiteX4" fmla="*/ 10040 w 10042"/>
              <a:gd name="connsiteY4" fmla="*/ 2525 h 10023"/>
              <a:gd name="connsiteX5" fmla="*/ 10040 w 10042"/>
              <a:gd name="connsiteY5" fmla="*/ 10023 h 10023"/>
              <a:gd name="connsiteX6" fmla="*/ 6850 w 10042"/>
              <a:gd name="connsiteY6" fmla="*/ 10022 h 10023"/>
              <a:gd name="connsiteX7" fmla="*/ 2 w 10042"/>
              <a:gd name="connsiteY7" fmla="*/ 5270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9364 w 10042"/>
              <a:gd name="connsiteY3" fmla="*/ 2767 h 10023"/>
              <a:gd name="connsiteX4" fmla="*/ 10040 w 10042"/>
              <a:gd name="connsiteY4" fmla="*/ 2672 h 10023"/>
              <a:gd name="connsiteX5" fmla="*/ 10040 w 10042"/>
              <a:gd name="connsiteY5" fmla="*/ 10023 h 10023"/>
              <a:gd name="connsiteX6" fmla="*/ 6850 w 10042"/>
              <a:gd name="connsiteY6" fmla="*/ 10022 h 10023"/>
              <a:gd name="connsiteX7" fmla="*/ 2 w 10042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  <a:gd name="connsiteX0" fmla="*/ 2 w 10041"/>
              <a:gd name="connsiteY0" fmla="*/ 5270 h 10023"/>
              <a:gd name="connsiteX1" fmla="*/ 2 w 10041"/>
              <a:gd name="connsiteY1" fmla="*/ 0 h 10023"/>
              <a:gd name="connsiteX2" fmla="*/ 7685 w 10041"/>
              <a:gd name="connsiteY2" fmla="*/ 0 h 10023"/>
              <a:gd name="connsiteX3" fmla="*/ 9364 w 10041"/>
              <a:gd name="connsiteY3" fmla="*/ 2767 h 10023"/>
              <a:gd name="connsiteX4" fmla="*/ 10032 w 10041"/>
              <a:gd name="connsiteY4" fmla="*/ 2578 h 10023"/>
              <a:gd name="connsiteX5" fmla="*/ 10040 w 10041"/>
              <a:gd name="connsiteY5" fmla="*/ 10023 h 10023"/>
              <a:gd name="connsiteX6" fmla="*/ 6850 w 10041"/>
              <a:gd name="connsiteY6" fmla="*/ 10022 h 10023"/>
              <a:gd name="connsiteX7" fmla="*/ 2 w 10041"/>
              <a:gd name="connsiteY7" fmla="*/ 5270 h 1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41" h="10023">
                <a:moveTo>
                  <a:pt x="2" y="5270"/>
                </a:moveTo>
                <a:cubicBezTo>
                  <a:pt x="-6" y="3603"/>
                  <a:pt x="10" y="1667"/>
                  <a:pt x="2" y="0"/>
                </a:cubicBezTo>
                <a:lnTo>
                  <a:pt x="7685" y="0"/>
                </a:lnTo>
                <a:cubicBezTo>
                  <a:pt x="7522" y="298"/>
                  <a:pt x="6349" y="3669"/>
                  <a:pt x="9364" y="2767"/>
                </a:cubicBezTo>
                <a:cubicBezTo>
                  <a:pt x="9640" y="2678"/>
                  <a:pt x="9765" y="2583"/>
                  <a:pt x="10032" y="2578"/>
                </a:cubicBezTo>
                <a:cubicBezTo>
                  <a:pt x="10023" y="5002"/>
                  <a:pt x="10049" y="7599"/>
                  <a:pt x="10040" y="10023"/>
                </a:cubicBezTo>
                <a:lnTo>
                  <a:pt x="6850" y="10022"/>
                </a:lnTo>
                <a:cubicBezTo>
                  <a:pt x="7906" y="2385"/>
                  <a:pt x="2087" y="7349"/>
                  <a:pt x="2" y="5270"/>
                </a:cubicBezTo>
                <a:close/>
              </a:path>
            </a:pathLst>
          </a:custGeom>
          <a:solidFill>
            <a:schemeClr val="bg1"/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pic>
        <p:nvPicPr>
          <p:cNvPr id="16" name="Grafik 15" descr="Logo" title="FFG">
            <a:extLst>
              <a:ext uri="{FF2B5EF4-FFF2-40B4-BE49-F238E27FC236}">
                <a16:creationId xmlns:a16="http://schemas.microsoft.com/office/drawing/2014/main" id="{63097151-FD3B-494F-A887-D77B209FA0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4694" y="467975"/>
            <a:ext cx="1382400" cy="558204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56E76DDE-24DF-B943-92CC-AAC01B3EB833}"/>
              </a:ext>
            </a:extLst>
          </p:cNvPr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6CDA5CEA-2123-8640-B887-169797F0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3447305"/>
            <a:ext cx="4956236" cy="9246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B954B71-8BF9-0E4B-8A85-60F18BBECC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4479925"/>
            <a:ext cx="4956235" cy="26569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00.00.000, Wien</a:t>
            </a:r>
          </a:p>
        </p:txBody>
      </p:sp>
      <p:sp>
        <p:nvSpPr>
          <p:cNvPr id="20" name="Textplatzhalter 18">
            <a:extLst>
              <a:ext uri="{FF2B5EF4-FFF2-40B4-BE49-F238E27FC236}">
                <a16:creationId xmlns:a16="http://schemas.microsoft.com/office/drawing/2014/main" id="{4BBBF946-8EC9-AD46-A48B-F56C7EA119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3066990"/>
            <a:ext cx="4956235" cy="272365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Maximilian Mustermann I Funktion</a:t>
            </a:r>
          </a:p>
        </p:txBody>
      </p:sp>
    </p:spTree>
    <p:extLst>
      <p:ext uri="{BB962C8B-B14F-4D97-AF65-F5344CB8AC3E}">
        <p14:creationId xmlns:p14="http://schemas.microsoft.com/office/powerpoint/2010/main" val="157326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Text + Bild 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3" title="Bild rechts">
            <a:extLst>
              <a:ext uri="{FF2B5EF4-FFF2-40B4-BE49-F238E27FC236}">
                <a16:creationId xmlns:a16="http://schemas.microsoft.com/office/drawing/2014/main" id="{71F490F8-EA93-EA4A-B1BB-5646376E8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31181" y="-18963"/>
            <a:ext cx="4429193" cy="5193461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8025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8025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7683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7683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5367 w 10025"/>
              <a:gd name="connsiteY5" fmla="*/ 5499 h 10000"/>
              <a:gd name="connsiteX6" fmla="*/ 25 w 10025"/>
              <a:gd name="connsiteY6" fmla="*/ 5000 h 10000"/>
              <a:gd name="connsiteX0" fmla="*/ 25 w 10025"/>
              <a:gd name="connsiteY0" fmla="*/ 5000 h 10045"/>
              <a:gd name="connsiteX1" fmla="*/ 0 w 10025"/>
              <a:gd name="connsiteY1" fmla="*/ 0 h 10045"/>
              <a:gd name="connsiteX2" fmla="*/ 7683 w 10025"/>
              <a:gd name="connsiteY2" fmla="*/ 0 h 10045"/>
              <a:gd name="connsiteX3" fmla="*/ 10025 w 10025"/>
              <a:gd name="connsiteY3" fmla="*/ 5000 h 10045"/>
              <a:gd name="connsiteX4" fmla="*/ 6898 w 10025"/>
              <a:gd name="connsiteY4" fmla="*/ 10045 h 10045"/>
              <a:gd name="connsiteX5" fmla="*/ 5367 w 10025"/>
              <a:gd name="connsiteY5" fmla="*/ 5499 h 10045"/>
              <a:gd name="connsiteX6" fmla="*/ 25 w 10025"/>
              <a:gd name="connsiteY6" fmla="*/ 5000 h 10045"/>
              <a:gd name="connsiteX0" fmla="*/ 25 w 10076"/>
              <a:gd name="connsiteY0" fmla="*/ 5000 h 10045"/>
              <a:gd name="connsiteX1" fmla="*/ 0 w 10076"/>
              <a:gd name="connsiteY1" fmla="*/ 0 h 10045"/>
              <a:gd name="connsiteX2" fmla="*/ 7683 w 10076"/>
              <a:gd name="connsiteY2" fmla="*/ 0 h 10045"/>
              <a:gd name="connsiteX3" fmla="*/ 10076 w 10076"/>
              <a:gd name="connsiteY3" fmla="*/ 10018 h 10045"/>
              <a:gd name="connsiteX4" fmla="*/ 6898 w 10076"/>
              <a:gd name="connsiteY4" fmla="*/ 10045 h 10045"/>
              <a:gd name="connsiteX5" fmla="*/ 5367 w 10076"/>
              <a:gd name="connsiteY5" fmla="*/ 5499 h 10045"/>
              <a:gd name="connsiteX6" fmla="*/ 25 w 10076"/>
              <a:gd name="connsiteY6" fmla="*/ 5000 h 10045"/>
              <a:gd name="connsiteX0" fmla="*/ 25 w 10089"/>
              <a:gd name="connsiteY0" fmla="*/ 5000 h 10108"/>
              <a:gd name="connsiteX1" fmla="*/ 0 w 10089"/>
              <a:gd name="connsiteY1" fmla="*/ 0 h 10108"/>
              <a:gd name="connsiteX2" fmla="*/ 7683 w 10089"/>
              <a:gd name="connsiteY2" fmla="*/ 0 h 10108"/>
              <a:gd name="connsiteX3" fmla="*/ 10089 w 10089"/>
              <a:gd name="connsiteY3" fmla="*/ 10108 h 10108"/>
              <a:gd name="connsiteX4" fmla="*/ 6898 w 10089"/>
              <a:gd name="connsiteY4" fmla="*/ 10045 h 10108"/>
              <a:gd name="connsiteX5" fmla="*/ 5367 w 10089"/>
              <a:gd name="connsiteY5" fmla="*/ 5499 h 10108"/>
              <a:gd name="connsiteX6" fmla="*/ 25 w 10089"/>
              <a:gd name="connsiteY6" fmla="*/ 5000 h 10108"/>
              <a:gd name="connsiteX0" fmla="*/ 25 w 10089"/>
              <a:gd name="connsiteY0" fmla="*/ 5000 h 10108"/>
              <a:gd name="connsiteX1" fmla="*/ 0 w 10089"/>
              <a:gd name="connsiteY1" fmla="*/ 0 h 10108"/>
              <a:gd name="connsiteX2" fmla="*/ 7683 w 10089"/>
              <a:gd name="connsiteY2" fmla="*/ 0 h 10108"/>
              <a:gd name="connsiteX3" fmla="*/ 10089 w 10089"/>
              <a:gd name="connsiteY3" fmla="*/ 10108 h 10108"/>
              <a:gd name="connsiteX4" fmla="*/ 6898 w 10089"/>
              <a:gd name="connsiteY4" fmla="*/ 10045 h 10108"/>
              <a:gd name="connsiteX5" fmla="*/ 5367 w 10089"/>
              <a:gd name="connsiteY5" fmla="*/ 5499 h 10108"/>
              <a:gd name="connsiteX6" fmla="*/ 25 w 10089"/>
              <a:gd name="connsiteY6" fmla="*/ 5000 h 10108"/>
              <a:gd name="connsiteX0" fmla="*/ 25 w 10051"/>
              <a:gd name="connsiteY0" fmla="*/ 5000 h 10045"/>
              <a:gd name="connsiteX1" fmla="*/ 0 w 10051"/>
              <a:gd name="connsiteY1" fmla="*/ 0 h 10045"/>
              <a:gd name="connsiteX2" fmla="*/ 7683 w 10051"/>
              <a:gd name="connsiteY2" fmla="*/ 0 h 10045"/>
              <a:gd name="connsiteX3" fmla="*/ 10051 w 10051"/>
              <a:gd name="connsiteY3" fmla="*/ 2727 h 10045"/>
              <a:gd name="connsiteX4" fmla="*/ 6898 w 10051"/>
              <a:gd name="connsiteY4" fmla="*/ 10045 h 10045"/>
              <a:gd name="connsiteX5" fmla="*/ 5367 w 10051"/>
              <a:gd name="connsiteY5" fmla="*/ 5499 h 10045"/>
              <a:gd name="connsiteX6" fmla="*/ 25 w 10051"/>
              <a:gd name="connsiteY6" fmla="*/ 5000 h 10045"/>
              <a:gd name="connsiteX0" fmla="*/ 25 w 10051"/>
              <a:gd name="connsiteY0" fmla="*/ 5000 h 10045"/>
              <a:gd name="connsiteX1" fmla="*/ 0 w 10051"/>
              <a:gd name="connsiteY1" fmla="*/ 0 h 10045"/>
              <a:gd name="connsiteX2" fmla="*/ 7683 w 10051"/>
              <a:gd name="connsiteY2" fmla="*/ 0 h 10045"/>
              <a:gd name="connsiteX3" fmla="*/ 10051 w 10051"/>
              <a:gd name="connsiteY3" fmla="*/ 2727 h 10045"/>
              <a:gd name="connsiteX4" fmla="*/ 6898 w 10051"/>
              <a:gd name="connsiteY4" fmla="*/ 10045 h 10045"/>
              <a:gd name="connsiteX5" fmla="*/ 5367 w 10051"/>
              <a:gd name="connsiteY5" fmla="*/ 5499 h 10045"/>
              <a:gd name="connsiteX6" fmla="*/ 25 w 10051"/>
              <a:gd name="connsiteY6" fmla="*/ 5000 h 10045"/>
              <a:gd name="connsiteX0" fmla="*/ 25 w 10051"/>
              <a:gd name="connsiteY0" fmla="*/ 5000 h 10000"/>
              <a:gd name="connsiteX1" fmla="*/ 0 w 10051"/>
              <a:gd name="connsiteY1" fmla="*/ 0 h 10000"/>
              <a:gd name="connsiteX2" fmla="*/ 7683 w 10051"/>
              <a:gd name="connsiteY2" fmla="*/ 0 h 10000"/>
              <a:gd name="connsiteX3" fmla="*/ 10051 w 10051"/>
              <a:gd name="connsiteY3" fmla="*/ 2727 h 10000"/>
              <a:gd name="connsiteX4" fmla="*/ 10025 w 10051"/>
              <a:gd name="connsiteY4" fmla="*/ 10000 h 10000"/>
              <a:gd name="connsiteX5" fmla="*/ 5367 w 10051"/>
              <a:gd name="connsiteY5" fmla="*/ 5499 h 10000"/>
              <a:gd name="connsiteX6" fmla="*/ 25 w 10051"/>
              <a:gd name="connsiteY6" fmla="*/ 5000 h 10000"/>
              <a:gd name="connsiteX0" fmla="*/ 25 w 10051"/>
              <a:gd name="connsiteY0" fmla="*/ 5000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000 h 10022"/>
              <a:gd name="connsiteX0" fmla="*/ 25 w 10051"/>
              <a:gd name="connsiteY0" fmla="*/ 5000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000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502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38"/>
              <a:gd name="connsiteY0" fmla="*/ 5225 h 10022"/>
              <a:gd name="connsiteX1" fmla="*/ 0 w 10038"/>
              <a:gd name="connsiteY1" fmla="*/ 0 h 10022"/>
              <a:gd name="connsiteX2" fmla="*/ 7683 w 10038"/>
              <a:gd name="connsiteY2" fmla="*/ 0 h 10022"/>
              <a:gd name="connsiteX3" fmla="*/ 10038 w 10038"/>
              <a:gd name="connsiteY3" fmla="*/ 2502 h 10022"/>
              <a:gd name="connsiteX4" fmla="*/ 10025 w 10038"/>
              <a:gd name="connsiteY4" fmla="*/ 10000 h 10022"/>
              <a:gd name="connsiteX5" fmla="*/ 6848 w 10038"/>
              <a:gd name="connsiteY5" fmla="*/ 10022 h 10022"/>
              <a:gd name="connsiteX6" fmla="*/ 25 w 10038"/>
              <a:gd name="connsiteY6" fmla="*/ 5225 h 10022"/>
              <a:gd name="connsiteX0" fmla="*/ 25 w 10038"/>
              <a:gd name="connsiteY0" fmla="*/ 5225 h 10022"/>
              <a:gd name="connsiteX1" fmla="*/ 0 w 10038"/>
              <a:gd name="connsiteY1" fmla="*/ 0 h 10022"/>
              <a:gd name="connsiteX2" fmla="*/ 7683 w 10038"/>
              <a:gd name="connsiteY2" fmla="*/ 0 h 10022"/>
              <a:gd name="connsiteX3" fmla="*/ 10038 w 10038"/>
              <a:gd name="connsiteY3" fmla="*/ 2525 h 10022"/>
              <a:gd name="connsiteX4" fmla="*/ 10025 w 10038"/>
              <a:gd name="connsiteY4" fmla="*/ 10000 h 10022"/>
              <a:gd name="connsiteX5" fmla="*/ 6848 w 10038"/>
              <a:gd name="connsiteY5" fmla="*/ 10022 h 10022"/>
              <a:gd name="connsiteX6" fmla="*/ 25 w 10038"/>
              <a:gd name="connsiteY6" fmla="*/ 5225 h 10022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10040 w 10042"/>
              <a:gd name="connsiteY3" fmla="*/ 2525 h 10023"/>
              <a:gd name="connsiteX4" fmla="*/ 10040 w 10042"/>
              <a:gd name="connsiteY4" fmla="*/ 10023 h 10023"/>
              <a:gd name="connsiteX5" fmla="*/ 6850 w 10042"/>
              <a:gd name="connsiteY5" fmla="*/ 10022 h 10023"/>
              <a:gd name="connsiteX6" fmla="*/ 2 w 10042"/>
              <a:gd name="connsiteY6" fmla="*/ 5270 h 10023"/>
              <a:gd name="connsiteX0" fmla="*/ 1 w 10041"/>
              <a:gd name="connsiteY0" fmla="*/ 5295 h 10048"/>
              <a:gd name="connsiteX1" fmla="*/ 5188 w 10041"/>
              <a:gd name="connsiteY1" fmla="*/ 0 h 10048"/>
              <a:gd name="connsiteX2" fmla="*/ 7684 w 10041"/>
              <a:gd name="connsiteY2" fmla="*/ 25 h 10048"/>
              <a:gd name="connsiteX3" fmla="*/ 10039 w 10041"/>
              <a:gd name="connsiteY3" fmla="*/ 2550 h 10048"/>
              <a:gd name="connsiteX4" fmla="*/ 10039 w 10041"/>
              <a:gd name="connsiteY4" fmla="*/ 10048 h 10048"/>
              <a:gd name="connsiteX5" fmla="*/ 6849 w 10041"/>
              <a:gd name="connsiteY5" fmla="*/ 10047 h 10048"/>
              <a:gd name="connsiteX6" fmla="*/ 1 w 10041"/>
              <a:gd name="connsiteY6" fmla="*/ 5295 h 10048"/>
              <a:gd name="connsiteX0" fmla="*/ 1 w 10041"/>
              <a:gd name="connsiteY0" fmla="*/ 5270 h 10023"/>
              <a:gd name="connsiteX1" fmla="*/ 5188 w 10041"/>
              <a:gd name="connsiteY1" fmla="*/ 37 h 10023"/>
              <a:gd name="connsiteX2" fmla="*/ 7684 w 10041"/>
              <a:gd name="connsiteY2" fmla="*/ 0 h 10023"/>
              <a:gd name="connsiteX3" fmla="*/ 10039 w 10041"/>
              <a:gd name="connsiteY3" fmla="*/ 2525 h 10023"/>
              <a:gd name="connsiteX4" fmla="*/ 10039 w 10041"/>
              <a:gd name="connsiteY4" fmla="*/ 10023 h 10023"/>
              <a:gd name="connsiteX5" fmla="*/ 6849 w 10041"/>
              <a:gd name="connsiteY5" fmla="*/ 10022 h 10023"/>
              <a:gd name="connsiteX6" fmla="*/ 1 w 10041"/>
              <a:gd name="connsiteY6" fmla="*/ 5270 h 10023"/>
              <a:gd name="connsiteX0" fmla="*/ 1 w 10041"/>
              <a:gd name="connsiteY0" fmla="*/ 5307 h 10060"/>
              <a:gd name="connsiteX1" fmla="*/ 5188 w 10041"/>
              <a:gd name="connsiteY1" fmla="*/ 0 h 10060"/>
              <a:gd name="connsiteX2" fmla="*/ 7684 w 10041"/>
              <a:gd name="connsiteY2" fmla="*/ 37 h 10060"/>
              <a:gd name="connsiteX3" fmla="*/ 10039 w 10041"/>
              <a:gd name="connsiteY3" fmla="*/ 2562 h 10060"/>
              <a:gd name="connsiteX4" fmla="*/ 10039 w 10041"/>
              <a:gd name="connsiteY4" fmla="*/ 10060 h 10060"/>
              <a:gd name="connsiteX5" fmla="*/ 6849 w 10041"/>
              <a:gd name="connsiteY5" fmla="*/ 10059 h 10060"/>
              <a:gd name="connsiteX6" fmla="*/ 1 w 10041"/>
              <a:gd name="connsiteY6" fmla="*/ 5307 h 10060"/>
              <a:gd name="connsiteX0" fmla="*/ 1 w 10041"/>
              <a:gd name="connsiteY0" fmla="*/ 5319 h 10072"/>
              <a:gd name="connsiteX1" fmla="*/ 5188 w 10041"/>
              <a:gd name="connsiteY1" fmla="*/ 12 h 10072"/>
              <a:gd name="connsiteX2" fmla="*/ 7684 w 10041"/>
              <a:gd name="connsiteY2" fmla="*/ 0 h 10072"/>
              <a:gd name="connsiteX3" fmla="*/ 10039 w 10041"/>
              <a:gd name="connsiteY3" fmla="*/ 2574 h 10072"/>
              <a:gd name="connsiteX4" fmla="*/ 10039 w 10041"/>
              <a:gd name="connsiteY4" fmla="*/ 10072 h 10072"/>
              <a:gd name="connsiteX5" fmla="*/ 6849 w 10041"/>
              <a:gd name="connsiteY5" fmla="*/ 10071 h 10072"/>
              <a:gd name="connsiteX6" fmla="*/ 1 w 10041"/>
              <a:gd name="connsiteY6" fmla="*/ 5319 h 10072"/>
              <a:gd name="connsiteX0" fmla="*/ 1 w 10041"/>
              <a:gd name="connsiteY0" fmla="*/ 5319 h 10072"/>
              <a:gd name="connsiteX1" fmla="*/ 5188 w 10041"/>
              <a:gd name="connsiteY1" fmla="*/ 12 h 10072"/>
              <a:gd name="connsiteX2" fmla="*/ 7684 w 10041"/>
              <a:gd name="connsiteY2" fmla="*/ 0 h 10072"/>
              <a:gd name="connsiteX3" fmla="*/ 10039 w 10041"/>
              <a:gd name="connsiteY3" fmla="*/ 2574 h 10072"/>
              <a:gd name="connsiteX4" fmla="*/ 10039 w 10041"/>
              <a:gd name="connsiteY4" fmla="*/ 10072 h 10072"/>
              <a:gd name="connsiteX5" fmla="*/ 5178 w 10041"/>
              <a:gd name="connsiteY5" fmla="*/ 10059 h 10072"/>
              <a:gd name="connsiteX6" fmla="*/ 1 w 10041"/>
              <a:gd name="connsiteY6" fmla="*/ 5319 h 10072"/>
              <a:gd name="connsiteX0" fmla="*/ 1 w 10041"/>
              <a:gd name="connsiteY0" fmla="*/ 5319 h 10072"/>
              <a:gd name="connsiteX1" fmla="*/ 5188 w 10041"/>
              <a:gd name="connsiteY1" fmla="*/ 12 h 10072"/>
              <a:gd name="connsiteX2" fmla="*/ 7684 w 10041"/>
              <a:gd name="connsiteY2" fmla="*/ 0 h 10072"/>
              <a:gd name="connsiteX3" fmla="*/ 10039 w 10041"/>
              <a:gd name="connsiteY3" fmla="*/ 2574 h 10072"/>
              <a:gd name="connsiteX4" fmla="*/ 10039 w 10041"/>
              <a:gd name="connsiteY4" fmla="*/ 10072 h 10072"/>
              <a:gd name="connsiteX5" fmla="*/ 5178 w 10041"/>
              <a:gd name="connsiteY5" fmla="*/ 10059 h 10072"/>
              <a:gd name="connsiteX6" fmla="*/ 1 w 10041"/>
              <a:gd name="connsiteY6" fmla="*/ 5319 h 10072"/>
              <a:gd name="connsiteX0" fmla="*/ 467 w 5330"/>
              <a:gd name="connsiteY0" fmla="*/ 10059 h 10072"/>
              <a:gd name="connsiteX1" fmla="*/ 477 w 5330"/>
              <a:gd name="connsiteY1" fmla="*/ 12 h 10072"/>
              <a:gd name="connsiteX2" fmla="*/ 2973 w 5330"/>
              <a:gd name="connsiteY2" fmla="*/ 0 h 10072"/>
              <a:gd name="connsiteX3" fmla="*/ 5328 w 5330"/>
              <a:gd name="connsiteY3" fmla="*/ 2574 h 10072"/>
              <a:gd name="connsiteX4" fmla="*/ 5328 w 5330"/>
              <a:gd name="connsiteY4" fmla="*/ 10072 h 10072"/>
              <a:gd name="connsiteX5" fmla="*/ 467 w 5330"/>
              <a:gd name="connsiteY5" fmla="*/ 10059 h 10072"/>
              <a:gd name="connsiteX0" fmla="*/ 667 w 9791"/>
              <a:gd name="connsiteY0" fmla="*/ 9987 h 10000"/>
              <a:gd name="connsiteX1" fmla="*/ 686 w 9791"/>
              <a:gd name="connsiteY1" fmla="*/ 12 h 10000"/>
              <a:gd name="connsiteX2" fmla="*/ 5369 w 9791"/>
              <a:gd name="connsiteY2" fmla="*/ 0 h 10000"/>
              <a:gd name="connsiteX3" fmla="*/ 9787 w 9791"/>
              <a:gd name="connsiteY3" fmla="*/ 2556 h 10000"/>
              <a:gd name="connsiteX4" fmla="*/ 9787 w 9791"/>
              <a:gd name="connsiteY4" fmla="*/ 10000 h 10000"/>
              <a:gd name="connsiteX5" fmla="*/ 667 w 9791"/>
              <a:gd name="connsiteY5" fmla="*/ 9987 h 10000"/>
              <a:gd name="connsiteX0" fmla="*/ 0 w 9319"/>
              <a:gd name="connsiteY0" fmla="*/ 9987 h 10000"/>
              <a:gd name="connsiteX1" fmla="*/ 20 w 9319"/>
              <a:gd name="connsiteY1" fmla="*/ 12 h 10000"/>
              <a:gd name="connsiteX2" fmla="*/ 4803 w 9319"/>
              <a:gd name="connsiteY2" fmla="*/ 0 h 10000"/>
              <a:gd name="connsiteX3" fmla="*/ 9315 w 9319"/>
              <a:gd name="connsiteY3" fmla="*/ 2556 h 10000"/>
              <a:gd name="connsiteX4" fmla="*/ 9315 w 9319"/>
              <a:gd name="connsiteY4" fmla="*/ 10000 h 10000"/>
              <a:gd name="connsiteX5" fmla="*/ 0 w 9319"/>
              <a:gd name="connsiteY5" fmla="*/ 9987 h 10000"/>
              <a:gd name="connsiteX0" fmla="*/ 0 w 10001"/>
              <a:gd name="connsiteY0" fmla="*/ 10012 h 10012"/>
              <a:gd name="connsiteX1" fmla="*/ 21 w 10001"/>
              <a:gd name="connsiteY1" fmla="*/ 12 h 10012"/>
              <a:gd name="connsiteX2" fmla="*/ 5154 w 10001"/>
              <a:gd name="connsiteY2" fmla="*/ 0 h 10012"/>
              <a:gd name="connsiteX3" fmla="*/ 9996 w 10001"/>
              <a:gd name="connsiteY3" fmla="*/ 2556 h 10012"/>
              <a:gd name="connsiteX4" fmla="*/ 9996 w 10001"/>
              <a:gd name="connsiteY4" fmla="*/ 10000 h 10012"/>
              <a:gd name="connsiteX5" fmla="*/ 0 w 10001"/>
              <a:gd name="connsiteY5" fmla="*/ 10012 h 10012"/>
              <a:gd name="connsiteX0" fmla="*/ 0 w 10001"/>
              <a:gd name="connsiteY0" fmla="*/ 10012 h 10012"/>
              <a:gd name="connsiteX1" fmla="*/ 21 w 10001"/>
              <a:gd name="connsiteY1" fmla="*/ 12 h 10012"/>
              <a:gd name="connsiteX2" fmla="*/ 5154 w 10001"/>
              <a:gd name="connsiteY2" fmla="*/ 0 h 10012"/>
              <a:gd name="connsiteX3" fmla="*/ 9996 w 10001"/>
              <a:gd name="connsiteY3" fmla="*/ 2556 h 10012"/>
              <a:gd name="connsiteX4" fmla="*/ 9996 w 10001"/>
              <a:gd name="connsiteY4" fmla="*/ 10000 h 10012"/>
              <a:gd name="connsiteX5" fmla="*/ 0 w 10001"/>
              <a:gd name="connsiteY5" fmla="*/ 10012 h 10012"/>
              <a:gd name="connsiteX0" fmla="*/ 8 w 9980"/>
              <a:gd name="connsiteY0" fmla="*/ 10037 h 10037"/>
              <a:gd name="connsiteX1" fmla="*/ 0 w 9980"/>
              <a:gd name="connsiteY1" fmla="*/ 12 h 10037"/>
              <a:gd name="connsiteX2" fmla="*/ 5133 w 9980"/>
              <a:gd name="connsiteY2" fmla="*/ 0 h 10037"/>
              <a:gd name="connsiteX3" fmla="*/ 9975 w 9980"/>
              <a:gd name="connsiteY3" fmla="*/ 2556 h 10037"/>
              <a:gd name="connsiteX4" fmla="*/ 9975 w 9980"/>
              <a:gd name="connsiteY4" fmla="*/ 10000 h 10037"/>
              <a:gd name="connsiteX5" fmla="*/ 8 w 9980"/>
              <a:gd name="connsiteY5" fmla="*/ 10037 h 10037"/>
              <a:gd name="connsiteX0" fmla="*/ 8 w 10000"/>
              <a:gd name="connsiteY0" fmla="*/ 10000 h 10000"/>
              <a:gd name="connsiteX1" fmla="*/ 0 w 10000"/>
              <a:gd name="connsiteY1" fmla="*/ 12 h 10000"/>
              <a:gd name="connsiteX2" fmla="*/ 5143 w 10000"/>
              <a:gd name="connsiteY2" fmla="*/ 0 h 10000"/>
              <a:gd name="connsiteX3" fmla="*/ 9995 w 10000"/>
              <a:gd name="connsiteY3" fmla="*/ 2547 h 10000"/>
              <a:gd name="connsiteX4" fmla="*/ 9995 w 10000"/>
              <a:gd name="connsiteY4" fmla="*/ 9963 h 10000"/>
              <a:gd name="connsiteX5" fmla="*/ 8 w 10000"/>
              <a:gd name="connsiteY5" fmla="*/ 10000 h 10000"/>
              <a:gd name="connsiteX0" fmla="*/ 8 w 10000"/>
              <a:gd name="connsiteY0" fmla="*/ 9988 h 9988"/>
              <a:gd name="connsiteX1" fmla="*/ 0 w 10000"/>
              <a:gd name="connsiteY1" fmla="*/ 0 h 9988"/>
              <a:gd name="connsiteX2" fmla="*/ 6334 w 10000"/>
              <a:gd name="connsiteY2" fmla="*/ 0 h 9988"/>
              <a:gd name="connsiteX3" fmla="*/ 9995 w 10000"/>
              <a:gd name="connsiteY3" fmla="*/ 2535 h 9988"/>
              <a:gd name="connsiteX4" fmla="*/ 9995 w 10000"/>
              <a:gd name="connsiteY4" fmla="*/ 9951 h 9988"/>
              <a:gd name="connsiteX5" fmla="*/ 8 w 10000"/>
              <a:gd name="connsiteY5" fmla="*/ 9988 h 9988"/>
              <a:gd name="connsiteX0" fmla="*/ 8 w 10009"/>
              <a:gd name="connsiteY0" fmla="*/ 10000 h 10000"/>
              <a:gd name="connsiteX1" fmla="*/ 0 w 10009"/>
              <a:gd name="connsiteY1" fmla="*/ 0 h 10000"/>
              <a:gd name="connsiteX2" fmla="*/ 6334 w 10009"/>
              <a:gd name="connsiteY2" fmla="*/ 0 h 10000"/>
              <a:gd name="connsiteX3" fmla="*/ 10009 w 10009"/>
              <a:gd name="connsiteY3" fmla="*/ 2073 h 10000"/>
              <a:gd name="connsiteX4" fmla="*/ 9995 w 10009"/>
              <a:gd name="connsiteY4" fmla="*/ 9963 h 10000"/>
              <a:gd name="connsiteX5" fmla="*/ 8 w 10009"/>
              <a:gd name="connsiteY5" fmla="*/ 10000 h 10000"/>
              <a:gd name="connsiteX0" fmla="*/ 8 w 10009"/>
              <a:gd name="connsiteY0" fmla="*/ 10000 h 10000"/>
              <a:gd name="connsiteX1" fmla="*/ 0 w 10009"/>
              <a:gd name="connsiteY1" fmla="*/ 0 h 10000"/>
              <a:gd name="connsiteX2" fmla="*/ 6334 w 10009"/>
              <a:gd name="connsiteY2" fmla="*/ 0 h 10000"/>
              <a:gd name="connsiteX3" fmla="*/ 10009 w 10009"/>
              <a:gd name="connsiteY3" fmla="*/ 2073 h 10000"/>
              <a:gd name="connsiteX4" fmla="*/ 9995 w 10009"/>
              <a:gd name="connsiteY4" fmla="*/ 9963 h 10000"/>
              <a:gd name="connsiteX5" fmla="*/ 8 w 10009"/>
              <a:gd name="connsiteY5" fmla="*/ 10000 h 10000"/>
              <a:gd name="connsiteX0" fmla="*/ 8 w 10013"/>
              <a:gd name="connsiteY0" fmla="*/ 10000 h 10000"/>
              <a:gd name="connsiteX1" fmla="*/ 0 w 10013"/>
              <a:gd name="connsiteY1" fmla="*/ 0 h 10000"/>
              <a:gd name="connsiteX2" fmla="*/ 6334 w 10013"/>
              <a:gd name="connsiteY2" fmla="*/ 0 h 10000"/>
              <a:gd name="connsiteX3" fmla="*/ 10009 w 10013"/>
              <a:gd name="connsiteY3" fmla="*/ 2073 h 10000"/>
              <a:gd name="connsiteX4" fmla="*/ 9995 w 10013"/>
              <a:gd name="connsiteY4" fmla="*/ 9963 h 10000"/>
              <a:gd name="connsiteX5" fmla="*/ 8 w 10013"/>
              <a:gd name="connsiteY5" fmla="*/ 10000 h 10000"/>
              <a:gd name="connsiteX0" fmla="*/ 8 w 10013"/>
              <a:gd name="connsiteY0" fmla="*/ 10000 h 10000"/>
              <a:gd name="connsiteX1" fmla="*/ 0 w 10013"/>
              <a:gd name="connsiteY1" fmla="*/ 0 h 10000"/>
              <a:gd name="connsiteX2" fmla="*/ 6334 w 10013"/>
              <a:gd name="connsiteY2" fmla="*/ 0 h 10000"/>
              <a:gd name="connsiteX3" fmla="*/ 10009 w 10013"/>
              <a:gd name="connsiteY3" fmla="*/ 2073 h 10000"/>
              <a:gd name="connsiteX4" fmla="*/ 9995 w 10013"/>
              <a:gd name="connsiteY4" fmla="*/ 9963 h 10000"/>
              <a:gd name="connsiteX5" fmla="*/ 8 w 10013"/>
              <a:gd name="connsiteY5" fmla="*/ 10000 h 10000"/>
              <a:gd name="connsiteX0" fmla="*/ 8 w 10013"/>
              <a:gd name="connsiteY0" fmla="*/ 10000 h 10000"/>
              <a:gd name="connsiteX1" fmla="*/ 0 w 10013"/>
              <a:gd name="connsiteY1" fmla="*/ 0 h 10000"/>
              <a:gd name="connsiteX2" fmla="*/ 6104 w 10013"/>
              <a:gd name="connsiteY2" fmla="*/ 12 h 10000"/>
              <a:gd name="connsiteX3" fmla="*/ 10009 w 10013"/>
              <a:gd name="connsiteY3" fmla="*/ 2073 h 10000"/>
              <a:gd name="connsiteX4" fmla="*/ 9995 w 10013"/>
              <a:gd name="connsiteY4" fmla="*/ 9963 h 10000"/>
              <a:gd name="connsiteX5" fmla="*/ 8 w 10013"/>
              <a:gd name="connsiteY5" fmla="*/ 10000 h 10000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104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36 h 10036"/>
              <a:gd name="connsiteX1" fmla="*/ 0 w 10005"/>
              <a:gd name="connsiteY1" fmla="*/ 36 h 10036"/>
              <a:gd name="connsiteX2" fmla="*/ 6606 w 10005"/>
              <a:gd name="connsiteY2" fmla="*/ 0 h 10036"/>
              <a:gd name="connsiteX3" fmla="*/ 8577 w 10005"/>
              <a:gd name="connsiteY3" fmla="*/ 2334 h 10036"/>
              <a:gd name="connsiteX4" fmla="*/ 9995 w 10005"/>
              <a:gd name="connsiteY4" fmla="*/ 2170 h 10036"/>
              <a:gd name="connsiteX5" fmla="*/ 9995 w 10005"/>
              <a:gd name="connsiteY5" fmla="*/ 9999 h 10036"/>
              <a:gd name="connsiteX6" fmla="*/ 8 w 10005"/>
              <a:gd name="connsiteY6" fmla="*/ 10036 h 10036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5" h="10000">
                <a:moveTo>
                  <a:pt x="8" y="10000"/>
                </a:moveTo>
                <a:cubicBezTo>
                  <a:pt x="8" y="9415"/>
                  <a:pt x="14" y="963"/>
                  <a:pt x="0" y="0"/>
                </a:cubicBezTo>
                <a:lnTo>
                  <a:pt x="6233" y="13"/>
                </a:lnTo>
                <a:cubicBezTo>
                  <a:pt x="5726" y="90"/>
                  <a:pt x="3850" y="2942"/>
                  <a:pt x="8577" y="2298"/>
                </a:cubicBezTo>
                <a:cubicBezTo>
                  <a:pt x="9207" y="2186"/>
                  <a:pt x="9573" y="2129"/>
                  <a:pt x="9995" y="2134"/>
                </a:cubicBezTo>
                <a:cubicBezTo>
                  <a:pt x="10005" y="4363"/>
                  <a:pt x="10013" y="7562"/>
                  <a:pt x="9995" y="9963"/>
                </a:cubicBezTo>
                <a:lnTo>
                  <a:pt x="8" y="1000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AAEB065-4BFD-BB42-B1E3-BE2ED2BD57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1190" y="2032000"/>
            <a:ext cx="3781424" cy="2334063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D2ECD9E-3A09-144C-9D0A-DFD9274B94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4479925"/>
            <a:ext cx="3781426" cy="123111"/>
          </a:xfrm>
        </p:spPr>
        <p:txBody>
          <a:bodyPr wrap="square">
            <a:sp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  <p:pic>
        <p:nvPicPr>
          <p:cNvPr id="14" name="Grafik 13" descr="Logo" title="FFG">
            <a:extLst>
              <a:ext uri="{FF2B5EF4-FFF2-40B4-BE49-F238E27FC236}">
                <a16:creationId xmlns:a16="http://schemas.microsoft.com/office/drawing/2014/main" id="{DE156972-E189-2B49-A950-05B55EE30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17" name="Titel 16">
            <a:extLst>
              <a:ext uri="{FF2B5EF4-FFF2-40B4-BE49-F238E27FC236}">
                <a16:creationId xmlns:a16="http://schemas.microsoft.com/office/drawing/2014/main" id="{809BA5F4-ADE9-3244-A211-B113D2310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1311275"/>
            <a:ext cx="3781426" cy="720725"/>
          </a:xfrm>
        </p:spPr>
        <p:txBody>
          <a:bodyPr anchor="t" anchorCtr="0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09623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Bild 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BD49C279-CE17-0041-A829-2A0F20B51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Bildplatzhalter 13" title="Bild rechts">
            <a:extLst>
              <a:ext uri="{FF2B5EF4-FFF2-40B4-BE49-F238E27FC236}">
                <a16:creationId xmlns:a16="http://schemas.microsoft.com/office/drawing/2014/main" id="{71F490F8-EA93-EA4A-B1BB-5646376E89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31181" y="-18963"/>
            <a:ext cx="4429193" cy="5193461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8025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8025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7683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2025 w 10025"/>
              <a:gd name="connsiteY5" fmla="*/ 10000 h 10000"/>
              <a:gd name="connsiteX6" fmla="*/ 25 w 10025"/>
              <a:gd name="connsiteY6" fmla="*/ 5000 h 10000"/>
              <a:gd name="connsiteX0" fmla="*/ 25 w 10025"/>
              <a:gd name="connsiteY0" fmla="*/ 5000 h 10000"/>
              <a:gd name="connsiteX1" fmla="*/ 0 w 10025"/>
              <a:gd name="connsiteY1" fmla="*/ 0 h 10000"/>
              <a:gd name="connsiteX2" fmla="*/ 7683 w 10025"/>
              <a:gd name="connsiteY2" fmla="*/ 0 h 10000"/>
              <a:gd name="connsiteX3" fmla="*/ 10025 w 10025"/>
              <a:gd name="connsiteY3" fmla="*/ 5000 h 10000"/>
              <a:gd name="connsiteX4" fmla="*/ 8025 w 10025"/>
              <a:gd name="connsiteY4" fmla="*/ 10000 h 10000"/>
              <a:gd name="connsiteX5" fmla="*/ 5367 w 10025"/>
              <a:gd name="connsiteY5" fmla="*/ 5499 h 10000"/>
              <a:gd name="connsiteX6" fmla="*/ 25 w 10025"/>
              <a:gd name="connsiteY6" fmla="*/ 5000 h 10000"/>
              <a:gd name="connsiteX0" fmla="*/ 25 w 10025"/>
              <a:gd name="connsiteY0" fmla="*/ 5000 h 10045"/>
              <a:gd name="connsiteX1" fmla="*/ 0 w 10025"/>
              <a:gd name="connsiteY1" fmla="*/ 0 h 10045"/>
              <a:gd name="connsiteX2" fmla="*/ 7683 w 10025"/>
              <a:gd name="connsiteY2" fmla="*/ 0 h 10045"/>
              <a:gd name="connsiteX3" fmla="*/ 10025 w 10025"/>
              <a:gd name="connsiteY3" fmla="*/ 5000 h 10045"/>
              <a:gd name="connsiteX4" fmla="*/ 6898 w 10025"/>
              <a:gd name="connsiteY4" fmla="*/ 10045 h 10045"/>
              <a:gd name="connsiteX5" fmla="*/ 5367 w 10025"/>
              <a:gd name="connsiteY5" fmla="*/ 5499 h 10045"/>
              <a:gd name="connsiteX6" fmla="*/ 25 w 10025"/>
              <a:gd name="connsiteY6" fmla="*/ 5000 h 10045"/>
              <a:gd name="connsiteX0" fmla="*/ 25 w 10076"/>
              <a:gd name="connsiteY0" fmla="*/ 5000 h 10045"/>
              <a:gd name="connsiteX1" fmla="*/ 0 w 10076"/>
              <a:gd name="connsiteY1" fmla="*/ 0 h 10045"/>
              <a:gd name="connsiteX2" fmla="*/ 7683 w 10076"/>
              <a:gd name="connsiteY2" fmla="*/ 0 h 10045"/>
              <a:gd name="connsiteX3" fmla="*/ 10076 w 10076"/>
              <a:gd name="connsiteY3" fmla="*/ 10018 h 10045"/>
              <a:gd name="connsiteX4" fmla="*/ 6898 w 10076"/>
              <a:gd name="connsiteY4" fmla="*/ 10045 h 10045"/>
              <a:gd name="connsiteX5" fmla="*/ 5367 w 10076"/>
              <a:gd name="connsiteY5" fmla="*/ 5499 h 10045"/>
              <a:gd name="connsiteX6" fmla="*/ 25 w 10076"/>
              <a:gd name="connsiteY6" fmla="*/ 5000 h 10045"/>
              <a:gd name="connsiteX0" fmla="*/ 25 w 10089"/>
              <a:gd name="connsiteY0" fmla="*/ 5000 h 10108"/>
              <a:gd name="connsiteX1" fmla="*/ 0 w 10089"/>
              <a:gd name="connsiteY1" fmla="*/ 0 h 10108"/>
              <a:gd name="connsiteX2" fmla="*/ 7683 w 10089"/>
              <a:gd name="connsiteY2" fmla="*/ 0 h 10108"/>
              <a:gd name="connsiteX3" fmla="*/ 10089 w 10089"/>
              <a:gd name="connsiteY3" fmla="*/ 10108 h 10108"/>
              <a:gd name="connsiteX4" fmla="*/ 6898 w 10089"/>
              <a:gd name="connsiteY4" fmla="*/ 10045 h 10108"/>
              <a:gd name="connsiteX5" fmla="*/ 5367 w 10089"/>
              <a:gd name="connsiteY5" fmla="*/ 5499 h 10108"/>
              <a:gd name="connsiteX6" fmla="*/ 25 w 10089"/>
              <a:gd name="connsiteY6" fmla="*/ 5000 h 10108"/>
              <a:gd name="connsiteX0" fmla="*/ 25 w 10089"/>
              <a:gd name="connsiteY0" fmla="*/ 5000 h 10108"/>
              <a:gd name="connsiteX1" fmla="*/ 0 w 10089"/>
              <a:gd name="connsiteY1" fmla="*/ 0 h 10108"/>
              <a:gd name="connsiteX2" fmla="*/ 7683 w 10089"/>
              <a:gd name="connsiteY2" fmla="*/ 0 h 10108"/>
              <a:gd name="connsiteX3" fmla="*/ 10089 w 10089"/>
              <a:gd name="connsiteY3" fmla="*/ 10108 h 10108"/>
              <a:gd name="connsiteX4" fmla="*/ 6898 w 10089"/>
              <a:gd name="connsiteY4" fmla="*/ 10045 h 10108"/>
              <a:gd name="connsiteX5" fmla="*/ 5367 w 10089"/>
              <a:gd name="connsiteY5" fmla="*/ 5499 h 10108"/>
              <a:gd name="connsiteX6" fmla="*/ 25 w 10089"/>
              <a:gd name="connsiteY6" fmla="*/ 5000 h 10108"/>
              <a:gd name="connsiteX0" fmla="*/ 25 w 10051"/>
              <a:gd name="connsiteY0" fmla="*/ 5000 h 10045"/>
              <a:gd name="connsiteX1" fmla="*/ 0 w 10051"/>
              <a:gd name="connsiteY1" fmla="*/ 0 h 10045"/>
              <a:gd name="connsiteX2" fmla="*/ 7683 w 10051"/>
              <a:gd name="connsiteY2" fmla="*/ 0 h 10045"/>
              <a:gd name="connsiteX3" fmla="*/ 10051 w 10051"/>
              <a:gd name="connsiteY3" fmla="*/ 2727 h 10045"/>
              <a:gd name="connsiteX4" fmla="*/ 6898 w 10051"/>
              <a:gd name="connsiteY4" fmla="*/ 10045 h 10045"/>
              <a:gd name="connsiteX5" fmla="*/ 5367 w 10051"/>
              <a:gd name="connsiteY5" fmla="*/ 5499 h 10045"/>
              <a:gd name="connsiteX6" fmla="*/ 25 w 10051"/>
              <a:gd name="connsiteY6" fmla="*/ 5000 h 10045"/>
              <a:gd name="connsiteX0" fmla="*/ 25 w 10051"/>
              <a:gd name="connsiteY0" fmla="*/ 5000 h 10045"/>
              <a:gd name="connsiteX1" fmla="*/ 0 w 10051"/>
              <a:gd name="connsiteY1" fmla="*/ 0 h 10045"/>
              <a:gd name="connsiteX2" fmla="*/ 7683 w 10051"/>
              <a:gd name="connsiteY2" fmla="*/ 0 h 10045"/>
              <a:gd name="connsiteX3" fmla="*/ 10051 w 10051"/>
              <a:gd name="connsiteY3" fmla="*/ 2727 h 10045"/>
              <a:gd name="connsiteX4" fmla="*/ 6898 w 10051"/>
              <a:gd name="connsiteY4" fmla="*/ 10045 h 10045"/>
              <a:gd name="connsiteX5" fmla="*/ 5367 w 10051"/>
              <a:gd name="connsiteY5" fmla="*/ 5499 h 10045"/>
              <a:gd name="connsiteX6" fmla="*/ 25 w 10051"/>
              <a:gd name="connsiteY6" fmla="*/ 5000 h 10045"/>
              <a:gd name="connsiteX0" fmla="*/ 25 w 10051"/>
              <a:gd name="connsiteY0" fmla="*/ 5000 h 10000"/>
              <a:gd name="connsiteX1" fmla="*/ 0 w 10051"/>
              <a:gd name="connsiteY1" fmla="*/ 0 h 10000"/>
              <a:gd name="connsiteX2" fmla="*/ 7683 w 10051"/>
              <a:gd name="connsiteY2" fmla="*/ 0 h 10000"/>
              <a:gd name="connsiteX3" fmla="*/ 10051 w 10051"/>
              <a:gd name="connsiteY3" fmla="*/ 2727 h 10000"/>
              <a:gd name="connsiteX4" fmla="*/ 10025 w 10051"/>
              <a:gd name="connsiteY4" fmla="*/ 10000 h 10000"/>
              <a:gd name="connsiteX5" fmla="*/ 5367 w 10051"/>
              <a:gd name="connsiteY5" fmla="*/ 5499 h 10000"/>
              <a:gd name="connsiteX6" fmla="*/ 25 w 10051"/>
              <a:gd name="connsiteY6" fmla="*/ 5000 h 10000"/>
              <a:gd name="connsiteX0" fmla="*/ 25 w 10051"/>
              <a:gd name="connsiteY0" fmla="*/ 5000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000 h 10022"/>
              <a:gd name="connsiteX0" fmla="*/ 25 w 10051"/>
              <a:gd name="connsiteY0" fmla="*/ 5000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000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727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51"/>
              <a:gd name="connsiteY0" fmla="*/ 5225 h 10022"/>
              <a:gd name="connsiteX1" fmla="*/ 0 w 10051"/>
              <a:gd name="connsiteY1" fmla="*/ 0 h 10022"/>
              <a:gd name="connsiteX2" fmla="*/ 7683 w 10051"/>
              <a:gd name="connsiteY2" fmla="*/ 0 h 10022"/>
              <a:gd name="connsiteX3" fmla="*/ 10051 w 10051"/>
              <a:gd name="connsiteY3" fmla="*/ 2502 h 10022"/>
              <a:gd name="connsiteX4" fmla="*/ 10025 w 10051"/>
              <a:gd name="connsiteY4" fmla="*/ 10000 h 10022"/>
              <a:gd name="connsiteX5" fmla="*/ 6848 w 10051"/>
              <a:gd name="connsiteY5" fmla="*/ 10022 h 10022"/>
              <a:gd name="connsiteX6" fmla="*/ 25 w 10051"/>
              <a:gd name="connsiteY6" fmla="*/ 5225 h 10022"/>
              <a:gd name="connsiteX0" fmla="*/ 25 w 10038"/>
              <a:gd name="connsiteY0" fmla="*/ 5225 h 10022"/>
              <a:gd name="connsiteX1" fmla="*/ 0 w 10038"/>
              <a:gd name="connsiteY1" fmla="*/ 0 h 10022"/>
              <a:gd name="connsiteX2" fmla="*/ 7683 w 10038"/>
              <a:gd name="connsiteY2" fmla="*/ 0 h 10022"/>
              <a:gd name="connsiteX3" fmla="*/ 10038 w 10038"/>
              <a:gd name="connsiteY3" fmla="*/ 2502 h 10022"/>
              <a:gd name="connsiteX4" fmla="*/ 10025 w 10038"/>
              <a:gd name="connsiteY4" fmla="*/ 10000 h 10022"/>
              <a:gd name="connsiteX5" fmla="*/ 6848 w 10038"/>
              <a:gd name="connsiteY5" fmla="*/ 10022 h 10022"/>
              <a:gd name="connsiteX6" fmla="*/ 25 w 10038"/>
              <a:gd name="connsiteY6" fmla="*/ 5225 h 10022"/>
              <a:gd name="connsiteX0" fmla="*/ 25 w 10038"/>
              <a:gd name="connsiteY0" fmla="*/ 5225 h 10022"/>
              <a:gd name="connsiteX1" fmla="*/ 0 w 10038"/>
              <a:gd name="connsiteY1" fmla="*/ 0 h 10022"/>
              <a:gd name="connsiteX2" fmla="*/ 7683 w 10038"/>
              <a:gd name="connsiteY2" fmla="*/ 0 h 10022"/>
              <a:gd name="connsiteX3" fmla="*/ 10038 w 10038"/>
              <a:gd name="connsiteY3" fmla="*/ 2525 h 10022"/>
              <a:gd name="connsiteX4" fmla="*/ 10025 w 10038"/>
              <a:gd name="connsiteY4" fmla="*/ 10000 h 10022"/>
              <a:gd name="connsiteX5" fmla="*/ 6848 w 10038"/>
              <a:gd name="connsiteY5" fmla="*/ 10022 h 10022"/>
              <a:gd name="connsiteX6" fmla="*/ 25 w 10038"/>
              <a:gd name="connsiteY6" fmla="*/ 5225 h 10022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5 w 10040"/>
              <a:gd name="connsiteY0" fmla="*/ 5225 h 10023"/>
              <a:gd name="connsiteX1" fmla="*/ 0 w 10040"/>
              <a:gd name="connsiteY1" fmla="*/ 0 h 10023"/>
              <a:gd name="connsiteX2" fmla="*/ 7683 w 10040"/>
              <a:gd name="connsiteY2" fmla="*/ 0 h 10023"/>
              <a:gd name="connsiteX3" fmla="*/ 10038 w 10040"/>
              <a:gd name="connsiteY3" fmla="*/ 2525 h 10023"/>
              <a:gd name="connsiteX4" fmla="*/ 10038 w 10040"/>
              <a:gd name="connsiteY4" fmla="*/ 10023 h 10023"/>
              <a:gd name="connsiteX5" fmla="*/ 6848 w 10040"/>
              <a:gd name="connsiteY5" fmla="*/ 10022 h 10023"/>
              <a:gd name="connsiteX6" fmla="*/ 25 w 10040"/>
              <a:gd name="connsiteY6" fmla="*/ 5225 h 10023"/>
              <a:gd name="connsiteX0" fmla="*/ 2 w 10042"/>
              <a:gd name="connsiteY0" fmla="*/ 5270 h 10023"/>
              <a:gd name="connsiteX1" fmla="*/ 2 w 10042"/>
              <a:gd name="connsiteY1" fmla="*/ 0 h 10023"/>
              <a:gd name="connsiteX2" fmla="*/ 7685 w 10042"/>
              <a:gd name="connsiteY2" fmla="*/ 0 h 10023"/>
              <a:gd name="connsiteX3" fmla="*/ 10040 w 10042"/>
              <a:gd name="connsiteY3" fmla="*/ 2525 h 10023"/>
              <a:gd name="connsiteX4" fmla="*/ 10040 w 10042"/>
              <a:gd name="connsiteY4" fmla="*/ 10023 h 10023"/>
              <a:gd name="connsiteX5" fmla="*/ 6850 w 10042"/>
              <a:gd name="connsiteY5" fmla="*/ 10022 h 10023"/>
              <a:gd name="connsiteX6" fmla="*/ 2 w 10042"/>
              <a:gd name="connsiteY6" fmla="*/ 5270 h 10023"/>
              <a:gd name="connsiteX0" fmla="*/ 1 w 10041"/>
              <a:gd name="connsiteY0" fmla="*/ 5295 h 10048"/>
              <a:gd name="connsiteX1" fmla="*/ 5188 w 10041"/>
              <a:gd name="connsiteY1" fmla="*/ 0 h 10048"/>
              <a:gd name="connsiteX2" fmla="*/ 7684 w 10041"/>
              <a:gd name="connsiteY2" fmla="*/ 25 h 10048"/>
              <a:gd name="connsiteX3" fmla="*/ 10039 w 10041"/>
              <a:gd name="connsiteY3" fmla="*/ 2550 h 10048"/>
              <a:gd name="connsiteX4" fmla="*/ 10039 w 10041"/>
              <a:gd name="connsiteY4" fmla="*/ 10048 h 10048"/>
              <a:gd name="connsiteX5" fmla="*/ 6849 w 10041"/>
              <a:gd name="connsiteY5" fmla="*/ 10047 h 10048"/>
              <a:gd name="connsiteX6" fmla="*/ 1 w 10041"/>
              <a:gd name="connsiteY6" fmla="*/ 5295 h 10048"/>
              <a:gd name="connsiteX0" fmla="*/ 1 w 10041"/>
              <a:gd name="connsiteY0" fmla="*/ 5270 h 10023"/>
              <a:gd name="connsiteX1" fmla="*/ 5188 w 10041"/>
              <a:gd name="connsiteY1" fmla="*/ 37 h 10023"/>
              <a:gd name="connsiteX2" fmla="*/ 7684 w 10041"/>
              <a:gd name="connsiteY2" fmla="*/ 0 h 10023"/>
              <a:gd name="connsiteX3" fmla="*/ 10039 w 10041"/>
              <a:gd name="connsiteY3" fmla="*/ 2525 h 10023"/>
              <a:gd name="connsiteX4" fmla="*/ 10039 w 10041"/>
              <a:gd name="connsiteY4" fmla="*/ 10023 h 10023"/>
              <a:gd name="connsiteX5" fmla="*/ 6849 w 10041"/>
              <a:gd name="connsiteY5" fmla="*/ 10022 h 10023"/>
              <a:gd name="connsiteX6" fmla="*/ 1 w 10041"/>
              <a:gd name="connsiteY6" fmla="*/ 5270 h 10023"/>
              <a:gd name="connsiteX0" fmla="*/ 1 w 10041"/>
              <a:gd name="connsiteY0" fmla="*/ 5307 h 10060"/>
              <a:gd name="connsiteX1" fmla="*/ 5188 w 10041"/>
              <a:gd name="connsiteY1" fmla="*/ 0 h 10060"/>
              <a:gd name="connsiteX2" fmla="*/ 7684 w 10041"/>
              <a:gd name="connsiteY2" fmla="*/ 37 h 10060"/>
              <a:gd name="connsiteX3" fmla="*/ 10039 w 10041"/>
              <a:gd name="connsiteY3" fmla="*/ 2562 h 10060"/>
              <a:gd name="connsiteX4" fmla="*/ 10039 w 10041"/>
              <a:gd name="connsiteY4" fmla="*/ 10060 h 10060"/>
              <a:gd name="connsiteX5" fmla="*/ 6849 w 10041"/>
              <a:gd name="connsiteY5" fmla="*/ 10059 h 10060"/>
              <a:gd name="connsiteX6" fmla="*/ 1 w 10041"/>
              <a:gd name="connsiteY6" fmla="*/ 5307 h 10060"/>
              <a:gd name="connsiteX0" fmla="*/ 1 w 10041"/>
              <a:gd name="connsiteY0" fmla="*/ 5319 h 10072"/>
              <a:gd name="connsiteX1" fmla="*/ 5188 w 10041"/>
              <a:gd name="connsiteY1" fmla="*/ 12 h 10072"/>
              <a:gd name="connsiteX2" fmla="*/ 7684 w 10041"/>
              <a:gd name="connsiteY2" fmla="*/ 0 h 10072"/>
              <a:gd name="connsiteX3" fmla="*/ 10039 w 10041"/>
              <a:gd name="connsiteY3" fmla="*/ 2574 h 10072"/>
              <a:gd name="connsiteX4" fmla="*/ 10039 w 10041"/>
              <a:gd name="connsiteY4" fmla="*/ 10072 h 10072"/>
              <a:gd name="connsiteX5" fmla="*/ 6849 w 10041"/>
              <a:gd name="connsiteY5" fmla="*/ 10071 h 10072"/>
              <a:gd name="connsiteX6" fmla="*/ 1 w 10041"/>
              <a:gd name="connsiteY6" fmla="*/ 5319 h 10072"/>
              <a:gd name="connsiteX0" fmla="*/ 1 w 10041"/>
              <a:gd name="connsiteY0" fmla="*/ 5319 h 10072"/>
              <a:gd name="connsiteX1" fmla="*/ 5188 w 10041"/>
              <a:gd name="connsiteY1" fmla="*/ 12 h 10072"/>
              <a:gd name="connsiteX2" fmla="*/ 7684 w 10041"/>
              <a:gd name="connsiteY2" fmla="*/ 0 h 10072"/>
              <a:gd name="connsiteX3" fmla="*/ 10039 w 10041"/>
              <a:gd name="connsiteY3" fmla="*/ 2574 h 10072"/>
              <a:gd name="connsiteX4" fmla="*/ 10039 w 10041"/>
              <a:gd name="connsiteY4" fmla="*/ 10072 h 10072"/>
              <a:gd name="connsiteX5" fmla="*/ 5178 w 10041"/>
              <a:gd name="connsiteY5" fmla="*/ 10059 h 10072"/>
              <a:gd name="connsiteX6" fmla="*/ 1 w 10041"/>
              <a:gd name="connsiteY6" fmla="*/ 5319 h 10072"/>
              <a:gd name="connsiteX0" fmla="*/ 1 w 10041"/>
              <a:gd name="connsiteY0" fmla="*/ 5319 h 10072"/>
              <a:gd name="connsiteX1" fmla="*/ 5188 w 10041"/>
              <a:gd name="connsiteY1" fmla="*/ 12 h 10072"/>
              <a:gd name="connsiteX2" fmla="*/ 7684 w 10041"/>
              <a:gd name="connsiteY2" fmla="*/ 0 h 10072"/>
              <a:gd name="connsiteX3" fmla="*/ 10039 w 10041"/>
              <a:gd name="connsiteY3" fmla="*/ 2574 h 10072"/>
              <a:gd name="connsiteX4" fmla="*/ 10039 w 10041"/>
              <a:gd name="connsiteY4" fmla="*/ 10072 h 10072"/>
              <a:gd name="connsiteX5" fmla="*/ 5178 w 10041"/>
              <a:gd name="connsiteY5" fmla="*/ 10059 h 10072"/>
              <a:gd name="connsiteX6" fmla="*/ 1 w 10041"/>
              <a:gd name="connsiteY6" fmla="*/ 5319 h 10072"/>
              <a:gd name="connsiteX0" fmla="*/ 467 w 5330"/>
              <a:gd name="connsiteY0" fmla="*/ 10059 h 10072"/>
              <a:gd name="connsiteX1" fmla="*/ 477 w 5330"/>
              <a:gd name="connsiteY1" fmla="*/ 12 h 10072"/>
              <a:gd name="connsiteX2" fmla="*/ 2973 w 5330"/>
              <a:gd name="connsiteY2" fmla="*/ 0 h 10072"/>
              <a:gd name="connsiteX3" fmla="*/ 5328 w 5330"/>
              <a:gd name="connsiteY3" fmla="*/ 2574 h 10072"/>
              <a:gd name="connsiteX4" fmla="*/ 5328 w 5330"/>
              <a:gd name="connsiteY4" fmla="*/ 10072 h 10072"/>
              <a:gd name="connsiteX5" fmla="*/ 467 w 5330"/>
              <a:gd name="connsiteY5" fmla="*/ 10059 h 10072"/>
              <a:gd name="connsiteX0" fmla="*/ 667 w 9791"/>
              <a:gd name="connsiteY0" fmla="*/ 9987 h 10000"/>
              <a:gd name="connsiteX1" fmla="*/ 686 w 9791"/>
              <a:gd name="connsiteY1" fmla="*/ 12 h 10000"/>
              <a:gd name="connsiteX2" fmla="*/ 5369 w 9791"/>
              <a:gd name="connsiteY2" fmla="*/ 0 h 10000"/>
              <a:gd name="connsiteX3" fmla="*/ 9787 w 9791"/>
              <a:gd name="connsiteY3" fmla="*/ 2556 h 10000"/>
              <a:gd name="connsiteX4" fmla="*/ 9787 w 9791"/>
              <a:gd name="connsiteY4" fmla="*/ 10000 h 10000"/>
              <a:gd name="connsiteX5" fmla="*/ 667 w 9791"/>
              <a:gd name="connsiteY5" fmla="*/ 9987 h 10000"/>
              <a:gd name="connsiteX0" fmla="*/ 0 w 9319"/>
              <a:gd name="connsiteY0" fmla="*/ 9987 h 10000"/>
              <a:gd name="connsiteX1" fmla="*/ 20 w 9319"/>
              <a:gd name="connsiteY1" fmla="*/ 12 h 10000"/>
              <a:gd name="connsiteX2" fmla="*/ 4803 w 9319"/>
              <a:gd name="connsiteY2" fmla="*/ 0 h 10000"/>
              <a:gd name="connsiteX3" fmla="*/ 9315 w 9319"/>
              <a:gd name="connsiteY3" fmla="*/ 2556 h 10000"/>
              <a:gd name="connsiteX4" fmla="*/ 9315 w 9319"/>
              <a:gd name="connsiteY4" fmla="*/ 10000 h 10000"/>
              <a:gd name="connsiteX5" fmla="*/ 0 w 9319"/>
              <a:gd name="connsiteY5" fmla="*/ 9987 h 10000"/>
              <a:gd name="connsiteX0" fmla="*/ 0 w 10001"/>
              <a:gd name="connsiteY0" fmla="*/ 10012 h 10012"/>
              <a:gd name="connsiteX1" fmla="*/ 21 w 10001"/>
              <a:gd name="connsiteY1" fmla="*/ 12 h 10012"/>
              <a:gd name="connsiteX2" fmla="*/ 5154 w 10001"/>
              <a:gd name="connsiteY2" fmla="*/ 0 h 10012"/>
              <a:gd name="connsiteX3" fmla="*/ 9996 w 10001"/>
              <a:gd name="connsiteY3" fmla="*/ 2556 h 10012"/>
              <a:gd name="connsiteX4" fmla="*/ 9996 w 10001"/>
              <a:gd name="connsiteY4" fmla="*/ 10000 h 10012"/>
              <a:gd name="connsiteX5" fmla="*/ 0 w 10001"/>
              <a:gd name="connsiteY5" fmla="*/ 10012 h 10012"/>
              <a:gd name="connsiteX0" fmla="*/ 0 w 10001"/>
              <a:gd name="connsiteY0" fmla="*/ 10012 h 10012"/>
              <a:gd name="connsiteX1" fmla="*/ 21 w 10001"/>
              <a:gd name="connsiteY1" fmla="*/ 12 h 10012"/>
              <a:gd name="connsiteX2" fmla="*/ 5154 w 10001"/>
              <a:gd name="connsiteY2" fmla="*/ 0 h 10012"/>
              <a:gd name="connsiteX3" fmla="*/ 9996 w 10001"/>
              <a:gd name="connsiteY3" fmla="*/ 2556 h 10012"/>
              <a:gd name="connsiteX4" fmla="*/ 9996 w 10001"/>
              <a:gd name="connsiteY4" fmla="*/ 10000 h 10012"/>
              <a:gd name="connsiteX5" fmla="*/ 0 w 10001"/>
              <a:gd name="connsiteY5" fmla="*/ 10012 h 10012"/>
              <a:gd name="connsiteX0" fmla="*/ 8 w 9980"/>
              <a:gd name="connsiteY0" fmla="*/ 10037 h 10037"/>
              <a:gd name="connsiteX1" fmla="*/ 0 w 9980"/>
              <a:gd name="connsiteY1" fmla="*/ 12 h 10037"/>
              <a:gd name="connsiteX2" fmla="*/ 5133 w 9980"/>
              <a:gd name="connsiteY2" fmla="*/ 0 h 10037"/>
              <a:gd name="connsiteX3" fmla="*/ 9975 w 9980"/>
              <a:gd name="connsiteY3" fmla="*/ 2556 h 10037"/>
              <a:gd name="connsiteX4" fmla="*/ 9975 w 9980"/>
              <a:gd name="connsiteY4" fmla="*/ 10000 h 10037"/>
              <a:gd name="connsiteX5" fmla="*/ 8 w 9980"/>
              <a:gd name="connsiteY5" fmla="*/ 10037 h 10037"/>
              <a:gd name="connsiteX0" fmla="*/ 8 w 10000"/>
              <a:gd name="connsiteY0" fmla="*/ 10000 h 10000"/>
              <a:gd name="connsiteX1" fmla="*/ 0 w 10000"/>
              <a:gd name="connsiteY1" fmla="*/ 12 h 10000"/>
              <a:gd name="connsiteX2" fmla="*/ 5143 w 10000"/>
              <a:gd name="connsiteY2" fmla="*/ 0 h 10000"/>
              <a:gd name="connsiteX3" fmla="*/ 9995 w 10000"/>
              <a:gd name="connsiteY3" fmla="*/ 2547 h 10000"/>
              <a:gd name="connsiteX4" fmla="*/ 9995 w 10000"/>
              <a:gd name="connsiteY4" fmla="*/ 9963 h 10000"/>
              <a:gd name="connsiteX5" fmla="*/ 8 w 10000"/>
              <a:gd name="connsiteY5" fmla="*/ 10000 h 10000"/>
              <a:gd name="connsiteX0" fmla="*/ 8 w 10000"/>
              <a:gd name="connsiteY0" fmla="*/ 9988 h 9988"/>
              <a:gd name="connsiteX1" fmla="*/ 0 w 10000"/>
              <a:gd name="connsiteY1" fmla="*/ 0 h 9988"/>
              <a:gd name="connsiteX2" fmla="*/ 6334 w 10000"/>
              <a:gd name="connsiteY2" fmla="*/ 0 h 9988"/>
              <a:gd name="connsiteX3" fmla="*/ 9995 w 10000"/>
              <a:gd name="connsiteY3" fmla="*/ 2535 h 9988"/>
              <a:gd name="connsiteX4" fmla="*/ 9995 w 10000"/>
              <a:gd name="connsiteY4" fmla="*/ 9951 h 9988"/>
              <a:gd name="connsiteX5" fmla="*/ 8 w 10000"/>
              <a:gd name="connsiteY5" fmla="*/ 9988 h 9988"/>
              <a:gd name="connsiteX0" fmla="*/ 8 w 10009"/>
              <a:gd name="connsiteY0" fmla="*/ 10000 h 10000"/>
              <a:gd name="connsiteX1" fmla="*/ 0 w 10009"/>
              <a:gd name="connsiteY1" fmla="*/ 0 h 10000"/>
              <a:gd name="connsiteX2" fmla="*/ 6334 w 10009"/>
              <a:gd name="connsiteY2" fmla="*/ 0 h 10000"/>
              <a:gd name="connsiteX3" fmla="*/ 10009 w 10009"/>
              <a:gd name="connsiteY3" fmla="*/ 2073 h 10000"/>
              <a:gd name="connsiteX4" fmla="*/ 9995 w 10009"/>
              <a:gd name="connsiteY4" fmla="*/ 9963 h 10000"/>
              <a:gd name="connsiteX5" fmla="*/ 8 w 10009"/>
              <a:gd name="connsiteY5" fmla="*/ 10000 h 10000"/>
              <a:gd name="connsiteX0" fmla="*/ 8 w 10009"/>
              <a:gd name="connsiteY0" fmla="*/ 10000 h 10000"/>
              <a:gd name="connsiteX1" fmla="*/ 0 w 10009"/>
              <a:gd name="connsiteY1" fmla="*/ 0 h 10000"/>
              <a:gd name="connsiteX2" fmla="*/ 6334 w 10009"/>
              <a:gd name="connsiteY2" fmla="*/ 0 h 10000"/>
              <a:gd name="connsiteX3" fmla="*/ 10009 w 10009"/>
              <a:gd name="connsiteY3" fmla="*/ 2073 h 10000"/>
              <a:gd name="connsiteX4" fmla="*/ 9995 w 10009"/>
              <a:gd name="connsiteY4" fmla="*/ 9963 h 10000"/>
              <a:gd name="connsiteX5" fmla="*/ 8 w 10009"/>
              <a:gd name="connsiteY5" fmla="*/ 10000 h 10000"/>
              <a:gd name="connsiteX0" fmla="*/ 8 w 10013"/>
              <a:gd name="connsiteY0" fmla="*/ 10000 h 10000"/>
              <a:gd name="connsiteX1" fmla="*/ 0 w 10013"/>
              <a:gd name="connsiteY1" fmla="*/ 0 h 10000"/>
              <a:gd name="connsiteX2" fmla="*/ 6334 w 10013"/>
              <a:gd name="connsiteY2" fmla="*/ 0 h 10000"/>
              <a:gd name="connsiteX3" fmla="*/ 10009 w 10013"/>
              <a:gd name="connsiteY3" fmla="*/ 2073 h 10000"/>
              <a:gd name="connsiteX4" fmla="*/ 9995 w 10013"/>
              <a:gd name="connsiteY4" fmla="*/ 9963 h 10000"/>
              <a:gd name="connsiteX5" fmla="*/ 8 w 10013"/>
              <a:gd name="connsiteY5" fmla="*/ 10000 h 10000"/>
              <a:gd name="connsiteX0" fmla="*/ 8 w 10013"/>
              <a:gd name="connsiteY0" fmla="*/ 10000 h 10000"/>
              <a:gd name="connsiteX1" fmla="*/ 0 w 10013"/>
              <a:gd name="connsiteY1" fmla="*/ 0 h 10000"/>
              <a:gd name="connsiteX2" fmla="*/ 6334 w 10013"/>
              <a:gd name="connsiteY2" fmla="*/ 0 h 10000"/>
              <a:gd name="connsiteX3" fmla="*/ 10009 w 10013"/>
              <a:gd name="connsiteY3" fmla="*/ 2073 h 10000"/>
              <a:gd name="connsiteX4" fmla="*/ 9995 w 10013"/>
              <a:gd name="connsiteY4" fmla="*/ 9963 h 10000"/>
              <a:gd name="connsiteX5" fmla="*/ 8 w 10013"/>
              <a:gd name="connsiteY5" fmla="*/ 10000 h 10000"/>
              <a:gd name="connsiteX0" fmla="*/ 8 w 10013"/>
              <a:gd name="connsiteY0" fmla="*/ 10000 h 10000"/>
              <a:gd name="connsiteX1" fmla="*/ 0 w 10013"/>
              <a:gd name="connsiteY1" fmla="*/ 0 h 10000"/>
              <a:gd name="connsiteX2" fmla="*/ 6104 w 10013"/>
              <a:gd name="connsiteY2" fmla="*/ 12 h 10000"/>
              <a:gd name="connsiteX3" fmla="*/ 10009 w 10013"/>
              <a:gd name="connsiteY3" fmla="*/ 2073 h 10000"/>
              <a:gd name="connsiteX4" fmla="*/ 9995 w 10013"/>
              <a:gd name="connsiteY4" fmla="*/ 9963 h 10000"/>
              <a:gd name="connsiteX5" fmla="*/ 8 w 10013"/>
              <a:gd name="connsiteY5" fmla="*/ 10000 h 10000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104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10009 w 10013"/>
              <a:gd name="connsiteY3" fmla="*/ 2085 h 10012"/>
              <a:gd name="connsiteX4" fmla="*/ 9995 w 10013"/>
              <a:gd name="connsiteY4" fmla="*/ 9975 h 10012"/>
              <a:gd name="connsiteX5" fmla="*/ 8 w 10013"/>
              <a:gd name="connsiteY5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13"/>
              <a:gd name="connsiteY0" fmla="*/ 10012 h 10012"/>
              <a:gd name="connsiteX1" fmla="*/ 0 w 10013"/>
              <a:gd name="connsiteY1" fmla="*/ 12 h 10012"/>
              <a:gd name="connsiteX2" fmla="*/ 6090 w 10013"/>
              <a:gd name="connsiteY2" fmla="*/ 0 h 10012"/>
              <a:gd name="connsiteX3" fmla="*/ 8577 w 10013"/>
              <a:gd name="connsiteY3" fmla="*/ 2310 h 10012"/>
              <a:gd name="connsiteX4" fmla="*/ 10009 w 10013"/>
              <a:gd name="connsiteY4" fmla="*/ 2085 h 10012"/>
              <a:gd name="connsiteX5" fmla="*/ 9995 w 10013"/>
              <a:gd name="connsiteY5" fmla="*/ 9975 h 10012"/>
              <a:gd name="connsiteX6" fmla="*/ 8 w 10013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12 h 10012"/>
              <a:gd name="connsiteX1" fmla="*/ 0 w 10005"/>
              <a:gd name="connsiteY1" fmla="*/ 12 h 10012"/>
              <a:gd name="connsiteX2" fmla="*/ 6090 w 10005"/>
              <a:gd name="connsiteY2" fmla="*/ 0 h 10012"/>
              <a:gd name="connsiteX3" fmla="*/ 8577 w 10005"/>
              <a:gd name="connsiteY3" fmla="*/ 2310 h 10012"/>
              <a:gd name="connsiteX4" fmla="*/ 9995 w 10005"/>
              <a:gd name="connsiteY4" fmla="*/ 2146 h 10012"/>
              <a:gd name="connsiteX5" fmla="*/ 9995 w 10005"/>
              <a:gd name="connsiteY5" fmla="*/ 9975 h 10012"/>
              <a:gd name="connsiteX6" fmla="*/ 8 w 10005"/>
              <a:gd name="connsiteY6" fmla="*/ 10012 h 10012"/>
              <a:gd name="connsiteX0" fmla="*/ 8 w 10005"/>
              <a:gd name="connsiteY0" fmla="*/ 10036 h 10036"/>
              <a:gd name="connsiteX1" fmla="*/ 0 w 10005"/>
              <a:gd name="connsiteY1" fmla="*/ 36 h 10036"/>
              <a:gd name="connsiteX2" fmla="*/ 6606 w 10005"/>
              <a:gd name="connsiteY2" fmla="*/ 0 h 10036"/>
              <a:gd name="connsiteX3" fmla="*/ 8577 w 10005"/>
              <a:gd name="connsiteY3" fmla="*/ 2334 h 10036"/>
              <a:gd name="connsiteX4" fmla="*/ 9995 w 10005"/>
              <a:gd name="connsiteY4" fmla="*/ 2170 h 10036"/>
              <a:gd name="connsiteX5" fmla="*/ 9995 w 10005"/>
              <a:gd name="connsiteY5" fmla="*/ 9999 h 10036"/>
              <a:gd name="connsiteX6" fmla="*/ 8 w 10005"/>
              <a:gd name="connsiteY6" fmla="*/ 10036 h 10036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  <a:gd name="connsiteX0" fmla="*/ 8 w 10005"/>
              <a:gd name="connsiteY0" fmla="*/ 10000 h 10000"/>
              <a:gd name="connsiteX1" fmla="*/ 0 w 10005"/>
              <a:gd name="connsiteY1" fmla="*/ 0 h 10000"/>
              <a:gd name="connsiteX2" fmla="*/ 6233 w 10005"/>
              <a:gd name="connsiteY2" fmla="*/ 13 h 10000"/>
              <a:gd name="connsiteX3" fmla="*/ 8577 w 10005"/>
              <a:gd name="connsiteY3" fmla="*/ 2298 h 10000"/>
              <a:gd name="connsiteX4" fmla="*/ 9995 w 10005"/>
              <a:gd name="connsiteY4" fmla="*/ 2134 h 10000"/>
              <a:gd name="connsiteX5" fmla="*/ 9995 w 10005"/>
              <a:gd name="connsiteY5" fmla="*/ 9963 h 10000"/>
              <a:gd name="connsiteX6" fmla="*/ 8 w 10005"/>
              <a:gd name="connsiteY6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5" h="10000">
                <a:moveTo>
                  <a:pt x="8" y="10000"/>
                </a:moveTo>
                <a:cubicBezTo>
                  <a:pt x="8" y="9415"/>
                  <a:pt x="14" y="963"/>
                  <a:pt x="0" y="0"/>
                </a:cubicBezTo>
                <a:lnTo>
                  <a:pt x="6233" y="13"/>
                </a:lnTo>
                <a:cubicBezTo>
                  <a:pt x="5726" y="90"/>
                  <a:pt x="3850" y="2942"/>
                  <a:pt x="8577" y="2298"/>
                </a:cubicBezTo>
                <a:cubicBezTo>
                  <a:pt x="9207" y="2186"/>
                  <a:pt x="9573" y="2129"/>
                  <a:pt x="9995" y="2134"/>
                </a:cubicBezTo>
                <a:cubicBezTo>
                  <a:pt x="10005" y="4363"/>
                  <a:pt x="10013" y="7562"/>
                  <a:pt x="9995" y="9963"/>
                </a:cubicBezTo>
                <a:lnTo>
                  <a:pt x="8" y="1000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AAEB065-4BFD-BB42-B1E3-BE2ED2BD57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1190" y="1311276"/>
            <a:ext cx="3781424" cy="3054788"/>
          </a:xfr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D2ECD9E-3A09-144C-9D0A-DFD9274B94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4479925"/>
            <a:ext cx="3781426" cy="123111"/>
          </a:xfrm>
        </p:spPr>
        <p:txBody>
          <a:bodyPr wrap="square">
            <a:sp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  <p:pic>
        <p:nvPicPr>
          <p:cNvPr id="14" name="Grafik 13" descr="Logo" title="FFG">
            <a:extLst>
              <a:ext uri="{FF2B5EF4-FFF2-40B4-BE49-F238E27FC236}">
                <a16:creationId xmlns:a16="http://schemas.microsoft.com/office/drawing/2014/main" id="{DE156972-E189-2B49-A950-05B55EE30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25A4A03-C574-7242-8D95-49A31A72D46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03448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abfa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45B86-BC17-C74B-8A02-5A7DCE0AA2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Bildfolie</a:t>
            </a:r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15666D5-A871-7E4C-B677-D21D67B442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solidFill>
            <a:schemeClr val="accent1">
              <a:alpha val="87000"/>
            </a:schemeClr>
          </a:solidFill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E269AEB-0EBC-9143-8972-347178E432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4479925"/>
            <a:ext cx="7921625" cy="17303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  <p:pic>
        <p:nvPicPr>
          <p:cNvPr id="8" name="Grafik 7" descr="Logo" title="FFG">
            <a:extLst>
              <a:ext uri="{FF2B5EF4-FFF2-40B4-BE49-F238E27FC236}">
                <a16:creationId xmlns:a16="http://schemas.microsoft.com/office/drawing/2014/main" id="{399E33EB-3F56-4B4A-9D85-55915D0CB5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7999"/>
          </a:xfrm>
          <a:prstGeom prst="rect">
            <a:avLst/>
          </a:prstGeom>
        </p:spPr>
      </p:pic>
      <p:sp>
        <p:nvSpPr>
          <p:cNvPr id="7" name="Bildplatzhalter 6" title="Bild groß">
            <a:extLst>
              <a:ext uri="{FF2B5EF4-FFF2-40B4-BE49-F238E27FC236}">
                <a16:creationId xmlns:a16="http://schemas.microsoft.com/office/drawing/2014/main" id="{6D6756C7-AB0B-A64F-98E9-0AFB7D174C2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7300" cy="4371975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13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139A2-2466-D746-9805-A7108F41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1F836F-4C3F-0A44-A9C7-2C534EA7E4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B3D8CA-BBEE-824A-9BF7-6F0C065BE4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8">
            <a:extLst>
              <a:ext uri="{FF2B5EF4-FFF2-40B4-BE49-F238E27FC236}">
                <a16:creationId xmlns:a16="http://schemas.microsoft.com/office/drawing/2014/main" id="{E7F36EFF-BC41-2842-AB23-B9BCB00EB7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4479925"/>
            <a:ext cx="7921625" cy="17303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Diagramm / Quelle bearbeiten</a:t>
            </a:r>
          </a:p>
        </p:txBody>
      </p:sp>
      <p:sp>
        <p:nvSpPr>
          <p:cNvPr id="7" name="Diagrammplatzhalter 6" title="Diagramm">
            <a:extLst>
              <a:ext uri="{FF2B5EF4-FFF2-40B4-BE49-F238E27FC236}">
                <a16:creationId xmlns:a16="http://schemas.microsoft.com/office/drawing/2014/main" id="{C7E0E164-0A6A-CC49-A01E-378A607E9425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  <p:txBody>
          <a:bodyPr/>
          <a:lstStyle/>
          <a:p>
            <a:r>
              <a:rPr lang="de-DE" smtClean="0"/>
              <a:t>Diagramm durch Klicken auf Symbol hinzufügen</a:t>
            </a:r>
            <a:endParaRPr lang="de-AT"/>
          </a:p>
        </p:txBody>
      </p:sp>
      <p:pic>
        <p:nvPicPr>
          <p:cNvPr id="8" name="Grafik 7" descr="Logo" title="FFG">
            <a:extLst>
              <a:ext uri="{FF2B5EF4-FFF2-40B4-BE49-F238E27FC236}">
                <a16:creationId xmlns:a16="http://schemas.microsoft.com/office/drawing/2014/main" id="{65FA3D27-379C-A14A-92DD-607478EBF0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229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+ Titel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8B974-5FC6-8349-A5F9-F211F6B94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49" y="1327522"/>
            <a:ext cx="3802063" cy="704478"/>
          </a:xfrm>
        </p:spPr>
        <p:txBody>
          <a:bodyPr anchor="t" anchorCtr="0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E2A53C1-9122-3F43-A965-516AA8A5C4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DA1511-15ED-434B-B82F-FA51887BC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Diagrammplatzhalter 5" title="Diagramm links">
            <a:extLst>
              <a:ext uri="{FF2B5EF4-FFF2-40B4-BE49-F238E27FC236}">
                <a16:creationId xmlns:a16="http://schemas.microsoft.com/office/drawing/2014/main" id="{C62CDC44-7020-D24C-A087-9AF869A7530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11188" y="1311275"/>
            <a:ext cx="3781425" cy="3060700"/>
          </a:xfrm>
        </p:spPr>
        <p:txBody>
          <a:bodyPr/>
          <a:lstStyle/>
          <a:p>
            <a:r>
              <a:rPr lang="de-DE" smtClean="0"/>
              <a:t>Diagramm durch Klicken auf Symbol hinzufügen</a:t>
            </a:r>
            <a:endParaRPr lang="de-AT"/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E33497D2-A35F-E545-BD70-8594FE1749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0750" y="2032000"/>
            <a:ext cx="3802063" cy="2339975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CC92A2C8-6A85-A543-A4FD-05034A710B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4492022"/>
            <a:ext cx="3802063" cy="123111"/>
          </a:xfrm>
        </p:spPr>
        <p:txBody>
          <a:bodyPr>
            <a:sp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  <p:pic>
        <p:nvPicPr>
          <p:cNvPr id="10" name="Grafik 9" descr="Logo" title="FFG">
            <a:extLst>
              <a:ext uri="{FF2B5EF4-FFF2-40B4-BE49-F238E27FC236}">
                <a16:creationId xmlns:a16="http://schemas.microsoft.com/office/drawing/2014/main" id="{F4D8B1B0-EC63-C945-82C4-1319AC1E70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1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139A2-2466-D746-9805-A7108F41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1F836F-4C3F-0A44-A9C7-2C534EA7E4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B3D8CA-BBEE-824A-9BF7-6F0C065BE4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8">
            <a:extLst>
              <a:ext uri="{FF2B5EF4-FFF2-40B4-BE49-F238E27FC236}">
                <a16:creationId xmlns:a16="http://schemas.microsoft.com/office/drawing/2014/main" id="{E7F36EFF-BC41-2842-AB23-B9BCB00EB7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4479925"/>
            <a:ext cx="7921625" cy="17303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Tabelle / Quelle bearbeiten</a:t>
            </a:r>
          </a:p>
        </p:txBody>
      </p:sp>
      <p:pic>
        <p:nvPicPr>
          <p:cNvPr id="8" name="Grafik 7" descr="Logo" title="FFG">
            <a:extLst>
              <a:ext uri="{FF2B5EF4-FFF2-40B4-BE49-F238E27FC236}">
                <a16:creationId xmlns:a16="http://schemas.microsoft.com/office/drawing/2014/main" id="{65FA3D27-379C-A14A-92DD-607478EBF0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9" name="Tabellenplatzhalter 8" title="Tabelle gross">
            <a:extLst>
              <a:ext uri="{FF2B5EF4-FFF2-40B4-BE49-F238E27FC236}">
                <a16:creationId xmlns:a16="http://schemas.microsoft.com/office/drawing/2014/main" id="{ADA988B8-9623-7946-A748-184428561414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/>
        <p:txBody>
          <a:bodyPr/>
          <a:lstStyle/>
          <a:p>
            <a:r>
              <a:rPr lang="de-DE" smtClean="0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3004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bel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139A2-2466-D746-9805-A7108F41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1F836F-4C3F-0A44-A9C7-2C534EA7E4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B3D8CA-BBEE-824A-9BF7-6F0C065BE4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Textplatzhalter 8">
            <a:extLst>
              <a:ext uri="{FF2B5EF4-FFF2-40B4-BE49-F238E27FC236}">
                <a16:creationId xmlns:a16="http://schemas.microsoft.com/office/drawing/2014/main" id="{E7F36EFF-BC41-2842-AB23-B9BCB00EB7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4479925"/>
            <a:ext cx="3781425" cy="17303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Tabelle / Quelle bearbeiten</a:t>
            </a:r>
          </a:p>
        </p:txBody>
      </p:sp>
      <p:pic>
        <p:nvPicPr>
          <p:cNvPr id="8" name="Grafik 7" descr="Logo" title="FFG">
            <a:extLst>
              <a:ext uri="{FF2B5EF4-FFF2-40B4-BE49-F238E27FC236}">
                <a16:creationId xmlns:a16="http://schemas.microsoft.com/office/drawing/2014/main" id="{65FA3D27-379C-A14A-92DD-607478EBF0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9" name="Tabellenplatzhalter 8" title="Tabelle links">
            <a:extLst>
              <a:ext uri="{FF2B5EF4-FFF2-40B4-BE49-F238E27FC236}">
                <a16:creationId xmlns:a16="http://schemas.microsoft.com/office/drawing/2014/main" id="{ADA988B8-9623-7946-A748-184428561414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11189" y="1311275"/>
            <a:ext cx="3781424" cy="3060700"/>
          </a:xfrm>
        </p:spPr>
        <p:txBody>
          <a:bodyPr/>
          <a:lstStyle/>
          <a:p>
            <a:r>
              <a:rPr lang="de-DE" smtClean="0"/>
              <a:t>Tabelle durch Klicken auf Symbol hinzufügen</a:t>
            </a:r>
            <a:endParaRPr lang="de-DE" dirty="0"/>
          </a:p>
        </p:txBody>
      </p:sp>
      <p:sp>
        <p:nvSpPr>
          <p:cNvPr id="10" name="Tabellenplatzhalter 8" title="Tabelle rechts">
            <a:extLst>
              <a:ext uri="{FF2B5EF4-FFF2-40B4-BE49-F238E27FC236}">
                <a16:creationId xmlns:a16="http://schemas.microsoft.com/office/drawing/2014/main" id="{5D4FA8A1-F571-774C-8DF6-43117B10C52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730750" y="1311275"/>
            <a:ext cx="3781424" cy="3060700"/>
          </a:xfrm>
        </p:spPr>
        <p:txBody>
          <a:bodyPr/>
          <a:lstStyle/>
          <a:p>
            <a:r>
              <a:rPr lang="de-DE" smtClean="0"/>
              <a:t>Tabelle durch Klicken auf Symbol hinzufügen</a:t>
            </a:r>
            <a:endParaRPr lang="de-DE" dirty="0"/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0095078F-30FA-3749-859C-4B0E71DE46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51388" y="4479925"/>
            <a:ext cx="3781425" cy="17303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Tabelle / Quelle bearbeiten</a:t>
            </a:r>
          </a:p>
        </p:txBody>
      </p:sp>
    </p:spTree>
    <p:extLst>
      <p:ext uri="{BB962C8B-B14F-4D97-AF65-F5344CB8AC3E}">
        <p14:creationId xmlns:p14="http://schemas.microsoft.com/office/powerpoint/2010/main" val="3520627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139A2-2466-D746-9805-A7108F41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E1F836F-4C3F-0A44-A9C7-2C534EA7E4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B3D8CA-BBEE-824A-9BF7-6F0C065BE4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 descr="Logo" title="FFG">
            <a:extLst>
              <a:ext uri="{FF2B5EF4-FFF2-40B4-BE49-F238E27FC236}">
                <a16:creationId xmlns:a16="http://schemas.microsoft.com/office/drawing/2014/main" id="{65FA3D27-379C-A14A-92DD-607478EBF0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9" name="Tabellenplatzhalter 8" title="Tabelle links">
            <a:extLst>
              <a:ext uri="{FF2B5EF4-FFF2-40B4-BE49-F238E27FC236}">
                <a16:creationId xmlns:a16="http://schemas.microsoft.com/office/drawing/2014/main" id="{ADA988B8-9623-7946-A748-184428561414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11189" y="1311275"/>
            <a:ext cx="3781424" cy="3060700"/>
          </a:xfrm>
        </p:spPr>
        <p:txBody>
          <a:bodyPr/>
          <a:lstStyle/>
          <a:p>
            <a:r>
              <a:rPr lang="de-DE" smtClean="0"/>
              <a:t>Tabelle durch Klicken auf Symbol hinzufügen</a:t>
            </a:r>
            <a:endParaRPr lang="de-DE"/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811AA9E9-3097-EE4E-9DE7-63FE45E31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30750" y="1311276"/>
            <a:ext cx="3802063" cy="3060700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5E8FC62A-B859-1444-BDB7-F76E8416BF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1189" y="4480447"/>
            <a:ext cx="3802063" cy="123111"/>
          </a:xfrm>
        </p:spPr>
        <p:txBody>
          <a:bodyPr>
            <a:sp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</p:spTree>
    <p:extLst>
      <p:ext uri="{BB962C8B-B14F-4D97-AF65-F5344CB8AC3E}">
        <p14:creationId xmlns:p14="http://schemas.microsoft.com/office/powerpoint/2010/main" val="868418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beitsschritt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ED25F1-BC97-0A40-A545-98245396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604061-D4CA-DA41-90DD-F583F55C03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F050A2-96C1-1747-A17F-19A7558873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1ACF7594-7652-6746-8A18-FD6F431CDD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B9307EAB-E8E5-6B4B-BB1E-4607F6CDBF8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1188" y="3150831"/>
            <a:ext cx="1765300" cy="936625"/>
          </a:xfrm>
        </p:spPr>
        <p:txBody>
          <a:bodyPr anchor="b" anchorCtr="0"/>
          <a:lstStyle>
            <a:lvl1pPr marL="0" indent="0" algn="r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2" name="Textplatzhalter 29">
            <a:extLst>
              <a:ext uri="{FF2B5EF4-FFF2-40B4-BE49-F238E27FC236}">
                <a16:creationId xmlns:a16="http://schemas.microsoft.com/office/drawing/2014/main" id="{CDC11EE6-6E66-3049-BDFA-9A54BF6694A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91220" y="1424932"/>
            <a:ext cx="1765300" cy="936625"/>
          </a:xfrm>
        </p:spPr>
        <p:txBody>
          <a:bodyPr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6" name="Textplatzhalter 29">
            <a:extLst>
              <a:ext uri="{FF2B5EF4-FFF2-40B4-BE49-F238E27FC236}">
                <a16:creationId xmlns:a16="http://schemas.microsoft.com/office/drawing/2014/main" id="{E3F10BCB-DE60-6246-9E2E-922F0AA5E8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957009" y="1427303"/>
            <a:ext cx="1765300" cy="936625"/>
          </a:xfrm>
        </p:spPr>
        <p:txBody>
          <a:bodyPr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0" name="Textplatzhalter 29">
            <a:extLst>
              <a:ext uri="{FF2B5EF4-FFF2-40B4-BE49-F238E27FC236}">
                <a16:creationId xmlns:a16="http://schemas.microsoft.com/office/drawing/2014/main" id="{D191F425-C484-C748-9D86-3DFBDF1767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391970" y="3150831"/>
            <a:ext cx="1765300" cy="936625"/>
          </a:xfrm>
        </p:spPr>
        <p:txBody>
          <a:bodyPr anchor="b" anchorCtr="0"/>
          <a:lstStyle>
            <a:lvl1pPr marL="0" indent="0" algn="r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4" name="Textplatzhalter 29">
            <a:extLst>
              <a:ext uri="{FF2B5EF4-FFF2-40B4-BE49-F238E27FC236}">
                <a16:creationId xmlns:a16="http://schemas.microsoft.com/office/drawing/2014/main" id="{D0F902D4-5BCD-894C-B22D-89E5B45E601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681360" y="1424931"/>
            <a:ext cx="1765300" cy="936625"/>
          </a:xfrm>
        </p:spPr>
        <p:txBody>
          <a:bodyPr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8" name="Textplatzhalter 29">
            <a:extLst>
              <a:ext uri="{FF2B5EF4-FFF2-40B4-BE49-F238E27FC236}">
                <a16:creationId xmlns:a16="http://schemas.microsoft.com/office/drawing/2014/main" id="{719208BD-965E-8145-A234-1F68D1C5E04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110351" y="3087468"/>
            <a:ext cx="1765300" cy="936625"/>
          </a:xfrm>
        </p:spPr>
        <p:txBody>
          <a:bodyPr anchor="b" anchorCtr="0"/>
          <a:lstStyle>
            <a:lvl1pPr marL="0" indent="0" algn="r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5424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beitsschritt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ED25F1-BC97-0A40-A545-98245396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604061-D4CA-DA41-90DD-F583F55C03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F050A2-96C1-1747-A17F-19A7558873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1ACF7594-7652-6746-8A18-FD6F431CDD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B9307EAB-E8E5-6B4B-BB1E-4607F6CDBF8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1188" y="3150831"/>
            <a:ext cx="1765300" cy="936625"/>
          </a:xfrm>
        </p:spPr>
        <p:txBody>
          <a:bodyPr anchor="b" anchorCtr="0"/>
          <a:lstStyle>
            <a:lvl1pPr marL="0" indent="0" algn="r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2" name="Textplatzhalter 29">
            <a:extLst>
              <a:ext uri="{FF2B5EF4-FFF2-40B4-BE49-F238E27FC236}">
                <a16:creationId xmlns:a16="http://schemas.microsoft.com/office/drawing/2014/main" id="{CDC11EE6-6E66-3049-BDFA-9A54BF6694A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91220" y="1424932"/>
            <a:ext cx="1765300" cy="936625"/>
          </a:xfrm>
        </p:spPr>
        <p:txBody>
          <a:bodyPr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6" name="Textplatzhalter 29">
            <a:extLst>
              <a:ext uri="{FF2B5EF4-FFF2-40B4-BE49-F238E27FC236}">
                <a16:creationId xmlns:a16="http://schemas.microsoft.com/office/drawing/2014/main" id="{E3F10BCB-DE60-6246-9E2E-922F0AA5E8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957009" y="1427303"/>
            <a:ext cx="1765300" cy="936625"/>
          </a:xfrm>
        </p:spPr>
        <p:txBody>
          <a:bodyPr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0" name="Textplatzhalter 29">
            <a:extLst>
              <a:ext uri="{FF2B5EF4-FFF2-40B4-BE49-F238E27FC236}">
                <a16:creationId xmlns:a16="http://schemas.microsoft.com/office/drawing/2014/main" id="{D191F425-C484-C748-9D86-3DFBDF1767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391970" y="3150831"/>
            <a:ext cx="1765300" cy="936625"/>
          </a:xfrm>
        </p:spPr>
        <p:txBody>
          <a:bodyPr anchor="b" anchorCtr="0"/>
          <a:lstStyle>
            <a:lvl1pPr marL="0" indent="0" algn="r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4" name="Textplatzhalter 29">
            <a:extLst>
              <a:ext uri="{FF2B5EF4-FFF2-40B4-BE49-F238E27FC236}">
                <a16:creationId xmlns:a16="http://schemas.microsoft.com/office/drawing/2014/main" id="{D0F902D4-5BCD-894C-B22D-89E5B45E601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681360" y="1424931"/>
            <a:ext cx="1765300" cy="936625"/>
          </a:xfrm>
        </p:spPr>
        <p:txBody>
          <a:bodyPr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8" name="Textplatzhalter 29">
            <a:extLst>
              <a:ext uri="{FF2B5EF4-FFF2-40B4-BE49-F238E27FC236}">
                <a16:creationId xmlns:a16="http://schemas.microsoft.com/office/drawing/2014/main" id="{719208BD-965E-8145-A234-1F68D1C5E04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101331" y="3153487"/>
            <a:ext cx="1765300" cy="936625"/>
          </a:xfrm>
        </p:spPr>
        <p:txBody>
          <a:bodyPr anchor="b" anchorCtr="0"/>
          <a:lstStyle>
            <a:lvl1pPr marL="0" indent="0" algn="r">
              <a:buFontTx/>
              <a:buNone/>
              <a:defRPr sz="1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47534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Titelfolie" title="Hintergrundbild">
            <a:extLst>
              <a:ext uri="{FF2B5EF4-FFF2-40B4-BE49-F238E27FC236}">
                <a16:creationId xmlns:a16="http://schemas.microsoft.com/office/drawing/2014/main" id="{3A301E06-8ADA-4549-B17E-03AA6C50C9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6" name="Grafik 15" descr="logo" title="FFG">
            <a:extLst>
              <a:ext uri="{FF2B5EF4-FFF2-40B4-BE49-F238E27FC236}">
                <a16:creationId xmlns:a16="http://schemas.microsoft.com/office/drawing/2014/main" id="{63097151-FD3B-494F-A887-D77B209FA0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4694" y="467975"/>
            <a:ext cx="1382400" cy="558204"/>
          </a:xfrm>
          <a:prstGeom prst="rect">
            <a:avLst/>
          </a:prstGeom>
        </p:spPr>
      </p:pic>
      <p:sp>
        <p:nvSpPr>
          <p:cNvPr id="10" name="Titel 9">
            <a:extLst>
              <a:ext uri="{FF2B5EF4-FFF2-40B4-BE49-F238E27FC236}">
                <a16:creationId xmlns:a16="http://schemas.microsoft.com/office/drawing/2014/main" id="{6CDA5CEA-2123-8640-B887-169797F0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3447305"/>
            <a:ext cx="4956236" cy="92467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B954B71-8BF9-0E4B-8A85-60F18BBECC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4479925"/>
            <a:ext cx="4956235" cy="26569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00.00.000, Wien</a:t>
            </a:r>
          </a:p>
        </p:txBody>
      </p:sp>
      <p:sp>
        <p:nvSpPr>
          <p:cNvPr id="20" name="Textplatzhalter 18">
            <a:extLst>
              <a:ext uri="{FF2B5EF4-FFF2-40B4-BE49-F238E27FC236}">
                <a16:creationId xmlns:a16="http://schemas.microsoft.com/office/drawing/2014/main" id="{4BBBF946-8EC9-AD46-A48B-F56C7EA119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3066990"/>
            <a:ext cx="4956235" cy="272365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1400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Maximilian Mustermann I Funktion</a:t>
            </a:r>
          </a:p>
        </p:txBody>
      </p:sp>
    </p:spTree>
    <p:extLst>
      <p:ext uri="{BB962C8B-B14F-4D97-AF65-F5344CB8AC3E}">
        <p14:creationId xmlns:p14="http://schemas.microsoft.com/office/powerpoint/2010/main" val="177773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beitsschritte vie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807858-A93B-424A-8842-E3F2052A8FA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7836" y="1504335"/>
            <a:ext cx="1796729" cy="286763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108000" tIns="251999" rIns="108000" bIns="180000" anchor="t" anchorCtr="0">
            <a:noAutofit/>
          </a:bodyPr>
          <a:lstStyle>
            <a:lvl1pPr marL="0" indent="0" algn="l">
              <a:buFontTx/>
              <a:buNone/>
              <a:defRPr sz="11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Start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ED25F1-BC97-0A40-A545-98245396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604061-D4CA-DA41-90DD-F583F55C03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F050A2-96C1-1747-A17F-19A7558873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1ACF7594-7652-6746-8A18-FD6F431CDD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38" name="Textplatzhalter 5" title="Schritt">
            <a:extLst>
              <a:ext uri="{FF2B5EF4-FFF2-40B4-BE49-F238E27FC236}">
                <a16:creationId xmlns:a16="http://schemas.microsoft.com/office/drawing/2014/main" id="{04C893B1-A0B7-DD45-88C5-D16706E4E0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640" y="1311275"/>
            <a:ext cx="960558" cy="365814"/>
          </a:xfrm>
          <a:prstGeom prst="rect">
            <a:avLst/>
          </a:prstGeom>
          <a:solidFill>
            <a:schemeClr val="accent1"/>
          </a:solidFill>
        </p:spPr>
        <p:txBody>
          <a:bodyPr wrap="none" tIns="180000" bIns="180000" anchor="ctr" anchorCtr="0">
            <a:noAutofit/>
          </a:bodyPr>
          <a:lstStyle>
            <a:lvl1pPr marL="0" indent="0" algn="ctr">
              <a:buFontTx/>
              <a:buNone/>
              <a:defRPr sz="11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59" name="Textplatzhalter 5">
            <a:extLst>
              <a:ext uri="{FF2B5EF4-FFF2-40B4-BE49-F238E27FC236}">
                <a16:creationId xmlns:a16="http://schemas.microsoft.com/office/drawing/2014/main" id="{E6111C76-D776-BD45-BF1B-DC8C10915B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621151" y="1504335"/>
            <a:ext cx="1796729" cy="286763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108000" tIns="251999" rIns="108000" bIns="180000" anchor="t" anchorCtr="0">
            <a:noAutofit/>
          </a:bodyPr>
          <a:lstStyle>
            <a:lvl1pPr marL="0" indent="0" algn="l">
              <a:buFontTx/>
              <a:buNone/>
              <a:defRPr sz="11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Start</a:t>
            </a:r>
          </a:p>
        </p:txBody>
      </p:sp>
      <p:sp>
        <p:nvSpPr>
          <p:cNvPr id="60" name="Textplatzhalter 5" title="Schritt">
            <a:extLst>
              <a:ext uri="{FF2B5EF4-FFF2-40B4-BE49-F238E27FC236}">
                <a16:creationId xmlns:a16="http://schemas.microsoft.com/office/drawing/2014/main" id="{6D250B71-E539-014F-B553-283C65A3D18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83955" y="1311275"/>
            <a:ext cx="960558" cy="365814"/>
          </a:xfrm>
          <a:prstGeom prst="rect">
            <a:avLst/>
          </a:prstGeom>
          <a:solidFill>
            <a:schemeClr val="accent1"/>
          </a:solidFill>
        </p:spPr>
        <p:txBody>
          <a:bodyPr wrap="none" tIns="180000" bIns="180000" anchor="ctr" anchorCtr="0">
            <a:noAutofit/>
          </a:bodyPr>
          <a:lstStyle>
            <a:lvl1pPr marL="0" indent="0" algn="ctr">
              <a:buFontTx/>
              <a:buNone/>
              <a:defRPr sz="11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61" name="Textplatzhalter 5">
            <a:extLst>
              <a:ext uri="{FF2B5EF4-FFF2-40B4-BE49-F238E27FC236}">
                <a16:creationId xmlns:a16="http://schemas.microsoft.com/office/drawing/2014/main" id="{4F98F432-C796-6840-A5E4-10A8547E36E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5594" y="1504335"/>
            <a:ext cx="1796729" cy="286763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108000" tIns="251999" rIns="108000" bIns="180000" anchor="t" anchorCtr="0">
            <a:noAutofit/>
          </a:bodyPr>
          <a:lstStyle>
            <a:lvl1pPr marL="0" indent="0" algn="l">
              <a:buFontTx/>
              <a:buNone/>
              <a:defRPr sz="11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Start</a:t>
            </a:r>
          </a:p>
        </p:txBody>
      </p:sp>
      <p:sp>
        <p:nvSpPr>
          <p:cNvPr id="62" name="Textplatzhalter 5" title="Schritt">
            <a:extLst>
              <a:ext uri="{FF2B5EF4-FFF2-40B4-BE49-F238E27FC236}">
                <a16:creationId xmlns:a16="http://schemas.microsoft.com/office/drawing/2014/main" id="{BF0550EC-4A73-3849-B23B-77E7C9D0D7A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568398" y="1311275"/>
            <a:ext cx="960558" cy="365814"/>
          </a:xfrm>
          <a:prstGeom prst="rect">
            <a:avLst/>
          </a:prstGeom>
          <a:solidFill>
            <a:schemeClr val="accent1"/>
          </a:solidFill>
        </p:spPr>
        <p:txBody>
          <a:bodyPr wrap="none" tIns="180000" bIns="180000" anchor="ctr" anchorCtr="0">
            <a:noAutofit/>
          </a:bodyPr>
          <a:lstStyle>
            <a:lvl1pPr marL="0" indent="0" algn="ctr">
              <a:buFontTx/>
              <a:buNone/>
              <a:defRPr sz="11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63" name="Textplatzhalter 5">
            <a:extLst>
              <a:ext uri="{FF2B5EF4-FFF2-40B4-BE49-F238E27FC236}">
                <a16:creationId xmlns:a16="http://schemas.microsoft.com/office/drawing/2014/main" id="{7FCD0A27-35CB-E940-876A-B47FDB3C6D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10562" y="1504335"/>
            <a:ext cx="1796729" cy="286763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lIns="108000" tIns="251999" rIns="108000" bIns="180000" anchor="t" anchorCtr="0">
            <a:noAutofit/>
          </a:bodyPr>
          <a:lstStyle>
            <a:lvl1pPr marL="0" indent="0" algn="l">
              <a:buFontTx/>
              <a:buNone/>
              <a:defRPr sz="11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Start</a:t>
            </a:r>
          </a:p>
        </p:txBody>
      </p:sp>
      <p:sp>
        <p:nvSpPr>
          <p:cNvPr id="64" name="Textplatzhalter 5" title="Schritt">
            <a:extLst>
              <a:ext uri="{FF2B5EF4-FFF2-40B4-BE49-F238E27FC236}">
                <a16:creationId xmlns:a16="http://schemas.microsoft.com/office/drawing/2014/main" id="{F040BA9D-8782-A346-ABF3-B15BDC9AD3D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573366" y="1311275"/>
            <a:ext cx="960558" cy="365814"/>
          </a:xfrm>
          <a:prstGeom prst="rect">
            <a:avLst/>
          </a:prstGeom>
          <a:solidFill>
            <a:schemeClr val="accent1"/>
          </a:solidFill>
        </p:spPr>
        <p:txBody>
          <a:bodyPr wrap="none" tIns="180000" bIns="180000" anchor="ctr" anchorCtr="0">
            <a:noAutofit/>
          </a:bodyPr>
          <a:lstStyle>
            <a:lvl1pPr marL="0" indent="0" algn="ctr">
              <a:buFontTx/>
              <a:buNone/>
              <a:defRPr sz="11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23553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>
        <p:tmplLst>
          <p:tmpl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8" grpId="0" uiExpand="1" animBg="1">
        <p:tmplLst>
          <p:tmpl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>
        <p:tmplLst>
          <p:tmpl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0" grpId="0" uiExpand="1" animBg="1">
        <p:tmplLst>
          <p:tmpl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1" grpId="0" animBg="1">
        <p:tmplLst>
          <p:tmpl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2" grpId="0" uiExpand="1" animBg="1">
        <p:tmplLst>
          <p:tmpl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animBg="1">
        <p:tmplLst>
          <p:tmpl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4" grpId="0" uiExpand="1" animBg="1">
        <p:tmplLst>
          <p:tmpl>
            <p:tnLst>
              <p:par>
                <p:cTn presetID="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Leer weis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E8D78-5511-A048-9B55-75DD8FA5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E72AD5-DE99-0A4B-B70D-4E728B430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EDA18B-624C-984E-870A-909904357D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A98CF8ED-9260-0A4F-9A93-889F983D8D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34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E72AD5-DE99-0A4B-B70D-4E728B430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EDA18B-624C-984E-870A-909904357D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A98CF8ED-9260-0A4F-9A93-889F983D8D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7999"/>
          </a:xfrm>
          <a:prstGeom prst="rect">
            <a:avLst/>
          </a:prstGeom>
        </p:spPr>
      </p:pic>
      <p:pic>
        <p:nvPicPr>
          <p:cNvPr id="8" name="Bild 4" title="Anführungszeichen">
            <a:extLst>
              <a:ext uri="{FF2B5EF4-FFF2-40B4-BE49-F238E27FC236}">
                <a16:creationId xmlns:a16="http://schemas.microsoft.com/office/drawing/2014/main" id="{BEB8ABD2-BE44-4343-ABF2-87C98704F7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1188" y="1311275"/>
            <a:ext cx="742950" cy="499263"/>
          </a:xfrm>
          <a:prstGeom prst="rect">
            <a:avLst/>
          </a:prstGeom>
        </p:spPr>
      </p:pic>
      <p:sp>
        <p:nvSpPr>
          <p:cNvPr id="9" name="Textplatzhalter 8" title="Zitat">
            <a:extLst>
              <a:ext uri="{FF2B5EF4-FFF2-40B4-BE49-F238E27FC236}">
                <a16:creationId xmlns:a16="http://schemas.microsoft.com/office/drawing/2014/main" id="{B6FE91F4-60B5-F342-BE97-81F89FA74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15736" y="1633491"/>
            <a:ext cx="5140171" cy="1730422"/>
          </a:xfrm>
        </p:spPr>
        <p:txBody>
          <a:bodyPr/>
          <a:lstStyle>
            <a:lvl1pPr marL="0" indent="0">
              <a:buFontTx/>
              <a:buNone/>
              <a:defRPr sz="2200" baseline="0"/>
            </a:lvl1pPr>
          </a:lstStyle>
          <a:p>
            <a:pPr lvl="0"/>
            <a:r>
              <a:rPr lang="de-DE" dirty="0"/>
              <a:t>Zitat eingeben</a:t>
            </a:r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9488A53E-F19E-E741-9E97-BC420CB394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15736" y="3479843"/>
            <a:ext cx="5140171" cy="892132"/>
          </a:xfrm>
        </p:spPr>
        <p:txBody>
          <a:bodyPr/>
          <a:lstStyle>
            <a:lvl1pPr marL="0" indent="0">
              <a:buFontTx/>
              <a:buNone/>
              <a:defRPr sz="1600" baseline="0"/>
            </a:lvl1pPr>
          </a:lstStyle>
          <a:p>
            <a:pPr lvl="0"/>
            <a:r>
              <a:rPr lang="de-DE" dirty="0"/>
              <a:t>__________</a:t>
            </a:r>
          </a:p>
          <a:p>
            <a:pPr lvl="0"/>
            <a:r>
              <a:rPr lang="de-DE" dirty="0"/>
              <a:t>Maximilian Mustermann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F2C695-B9D8-5345-AA9B-BC1E49D4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1449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" dur="1000"/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1000"/>
                                            <p:tgtEl>
                                              <p:spTgt spid="10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uiExpand="1" build="p">
            <p:tmplLst>
              <p:tmpl lvl="1">
                <p:tnLst>
                  <p:par>
                    <p:cTn presetID="22" presetClass="entr" presetSubtype="8" fill="hold" nodeType="withEffect">
                      <p:stCondLst>
                        <p:cond delay="0"/>
                      </p:stCondLst>
                      <p:childTnLst>
                        <p:set>
                          <p:cBhvr>
                            <p:cTn dur="1" fill="hold">
                              <p:stCondLst>
                                <p:cond delay="0"/>
                              </p:stCondLst>
                            </p:cTn>
                            <p:tgtEl>
                              <p:spTgt spid="10"/>
                            </p:tgtEl>
                            <p:attrNameLst>
                              <p:attrName>style.visibility</p:attrName>
                            </p:attrNameLst>
                          </p:cBhvr>
                          <p:to>
                            <p:strVal val="visible"/>
                          </p:to>
                        </p:set>
                        <p:animEffect transition="in" filter="wipe(left)">
                          <p:cBhvr>
                            <p:cTn dur="1000"/>
                            <p:tgtEl>
                              <p:spTgt spid="10"/>
                            </p:tgtEl>
                          </p:cBhvr>
                        </p:animEffect>
                      </p:childTnLst>
                    </p:cTn>
                  </p:par>
                </p:tnLst>
              </p:tmpl>
            </p:tmplLst>
          </p:bldP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" dur="1000"/>
                                            <p:tgtEl>
                                              <p:spTgt spid="10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1000"/>
                                            <p:tgtEl>
                                              <p:spTgt spid="10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uiExpand="1" build="p">
            <p:tmplLst>
              <p:tmpl lvl="1">
                <p:tnLst>
                  <p:par>
                    <p:cTn presetID="22" presetClass="entr" presetSubtype="8" fill="hold" nodeType="withEffect">
                      <p:stCondLst>
                        <p:cond delay="0"/>
                      </p:stCondLst>
                      <p:childTnLst>
                        <p:set>
                          <p:cBhvr>
                            <p:cTn dur="1" fill="hold">
                              <p:stCondLst>
                                <p:cond delay="0"/>
                              </p:stCondLst>
                            </p:cTn>
                            <p:tgtEl>
                              <p:spTgt spid="10"/>
                            </p:tgtEl>
                            <p:attrNameLst>
                              <p:attrName>style.visibility</p:attrName>
                            </p:attrNameLst>
                          </p:cBhvr>
                          <p:to>
                            <p:strVal val="visible"/>
                          </p:to>
                        </p:set>
                        <p:animEffect transition="in" filter="wipe(left)">
                          <p:cBhvr>
                            <p:cTn dur="1000"/>
                            <p:tgtEl>
                              <p:spTgt spid="10"/>
                            </p:tgtEl>
                          </p:cBhvr>
                        </p:animEffect>
                      </p:childTnLst>
                    </p:cTn>
                  </p:par>
                </p:tnLst>
              </p:tmpl>
            </p:tmplLst>
          </p:bldP>
        </p:bldLst>
      </p:timing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izen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BF7FB-B07C-8845-B90F-61E5D947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88881F-01D9-F949-B683-6860FD1B26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E6B683-46FC-2042-86C5-075452E558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 title="Notiz">
            <a:extLst>
              <a:ext uri="{FF2B5EF4-FFF2-40B4-BE49-F238E27FC236}">
                <a16:creationId xmlns:a16="http://schemas.microsoft.com/office/drawing/2014/main" id="{09D51936-4500-E847-B974-B7F58CCE81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1188" y="1311274"/>
            <a:ext cx="2160000" cy="1440000"/>
          </a:xfrm>
          <a:solidFill>
            <a:schemeClr val="bg1"/>
          </a:solidFill>
        </p:spPr>
        <p:txBody>
          <a:bodyPr lIns="72000" tIns="36000" rIns="72000" bIns="36000"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dirty="0"/>
              <a:t>Notiz einfügen</a:t>
            </a:r>
          </a:p>
        </p:txBody>
      </p:sp>
      <p:sp>
        <p:nvSpPr>
          <p:cNvPr id="9" name="Bildplatzhalter 8" title="Icon">
            <a:extLst>
              <a:ext uri="{FF2B5EF4-FFF2-40B4-BE49-F238E27FC236}">
                <a16:creationId xmlns:a16="http://schemas.microsoft.com/office/drawing/2014/main" id="{9F54209C-D9BE-3649-986F-94992AD5E204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429242" y="2420907"/>
            <a:ext cx="432000" cy="432000"/>
          </a:xfrm>
        </p:spPr>
        <p:txBody>
          <a:bodyPr/>
          <a:lstStyle>
            <a:lvl1pPr>
              <a:defRPr sz="1100" baseline="0"/>
            </a:lvl1pPr>
          </a:lstStyle>
          <a:p>
            <a:r>
              <a:rPr lang="de-AT" dirty="0"/>
              <a:t>Icon</a:t>
            </a:r>
            <a:endParaRPr lang="de-DE" dirty="0"/>
          </a:p>
        </p:txBody>
      </p:sp>
      <p:sp>
        <p:nvSpPr>
          <p:cNvPr id="14" name="Textplatzhalter 6" title="Notiz">
            <a:extLst>
              <a:ext uri="{FF2B5EF4-FFF2-40B4-BE49-F238E27FC236}">
                <a16:creationId xmlns:a16="http://schemas.microsoft.com/office/drawing/2014/main" id="{2C9BA8DC-C738-1447-946B-96B6ECA959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1188" y="2934494"/>
            <a:ext cx="2160000" cy="1440000"/>
          </a:xfrm>
          <a:solidFill>
            <a:schemeClr val="bg1"/>
          </a:solidFill>
        </p:spPr>
        <p:txBody>
          <a:bodyPr lIns="72000" tIns="36000" rIns="72000" bIns="36000"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dirty="0"/>
              <a:t>Notiz einfügen</a:t>
            </a:r>
          </a:p>
        </p:txBody>
      </p:sp>
      <p:sp>
        <p:nvSpPr>
          <p:cNvPr id="16" name="Textplatzhalter 6" title="Notiz">
            <a:extLst>
              <a:ext uri="{FF2B5EF4-FFF2-40B4-BE49-F238E27FC236}">
                <a16:creationId xmlns:a16="http://schemas.microsoft.com/office/drawing/2014/main" id="{C7DBC80F-258F-C746-844F-5B2CE2C249D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62134" y="2934494"/>
            <a:ext cx="2160000" cy="1440000"/>
          </a:xfrm>
          <a:solidFill>
            <a:schemeClr val="bg1"/>
          </a:solidFill>
        </p:spPr>
        <p:txBody>
          <a:bodyPr lIns="72000" tIns="36000" rIns="72000" bIns="36000"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dirty="0"/>
              <a:t>Notiz einfügen</a:t>
            </a:r>
          </a:p>
        </p:txBody>
      </p:sp>
      <p:sp>
        <p:nvSpPr>
          <p:cNvPr id="20" name="Textplatzhalter 6" title="Notiz">
            <a:extLst>
              <a:ext uri="{FF2B5EF4-FFF2-40B4-BE49-F238E27FC236}">
                <a16:creationId xmlns:a16="http://schemas.microsoft.com/office/drawing/2014/main" id="{A0E3FDC5-26DC-C94B-8BAD-BCD9ADF8846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36661" y="2941350"/>
            <a:ext cx="2160000" cy="1440000"/>
          </a:xfrm>
          <a:solidFill>
            <a:schemeClr val="bg1"/>
          </a:solidFill>
        </p:spPr>
        <p:txBody>
          <a:bodyPr lIns="72000" tIns="36000" rIns="72000" bIns="36000"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dirty="0"/>
              <a:t>Notiz einfügen</a:t>
            </a:r>
          </a:p>
        </p:txBody>
      </p:sp>
      <p:sp>
        <p:nvSpPr>
          <p:cNvPr id="22" name="Textplatzhalter 6" title="Notiz">
            <a:extLst>
              <a:ext uri="{FF2B5EF4-FFF2-40B4-BE49-F238E27FC236}">
                <a16:creationId xmlns:a16="http://schemas.microsoft.com/office/drawing/2014/main" id="{92E6F243-4CA8-694D-939C-9375D4729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36661" y="1311274"/>
            <a:ext cx="2160000" cy="1440000"/>
          </a:xfrm>
          <a:solidFill>
            <a:schemeClr val="bg1"/>
          </a:solidFill>
        </p:spPr>
        <p:txBody>
          <a:bodyPr lIns="72000" tIns="36000" rIns="72000" bIns="36000"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dirty="0"/>
              <a:t>Notiz einfügen</a:t>
            </a:r>
          </a:p>
        </p:txBody>
      </p:sp>
      <p:sp>
        <p:nvSpPr>
          <p:cNvPr id="24" name="Textplatzhalter 6" title="Notiz">
            <a:extLst>
              <a:ext uri="{FF2B5EF4-FFF2-40B4-BE49-F238E27FC236}">
                <a16:creationId xmlns:a16="http://schemas.microsoft.com/office/drawing/2014/main" id="{1C4D8BFA-EBDA-9140-87FF-9D8FBA3C766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62134" y="1311275"/>
            <a:ext cx="2160000" cy="1440000"/>
          </a:xfrm>
          <a:solidFill>
            <a:schemeClr val="bg1"/>
          </a:solidFill>
        </p:spPr>
        <p:txBody>
          <a:bodyPr lIns="72000" tIns="36000" rIns="72000" bIns="36000"/>
          <a:lstStyle>
            <a:lvl1pPr marL="0" indent="0">
              <a:buFontTx/>
              <a:buNone/>
              <a:defRPr sz="1100" baseline="0"/>
            </a:lvl1pPr>
          </a:lstStyle>
          <a:p>
            <a:pPr lvl="0"/>
            <a:r>
              <a:rPr lang="de-DE" dirty="0"/>
              <a:t>Notiz einfügen</a:t>
            </a:r>
          </a:p>
        </p:txBody>
      </p:sp>
      <p:sp>
        <p:nvSpPr>
          <p:cNvPr id="27" name="Bildplatzhalter 8" title="Icon">
            <a:extLst>
              <a:ext uri="{FF2B5EF4-FFF2-40B4-BE49-F238E27FC236}">
                <a16:creationId xmlns:a16="http://schemas.microsoft.com/office/drawing/2014/main" id="{752FE810-9038-C74D-9887-1135AA93AB62}"/>
              </a:ext>
            </a:extLst>
          </p:cNvPr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2429242" y="4032155"/>
            <a:ext cx="432000" cy="432000"/>
          </a:xfrm>
        </p:spPr>
        <p:txBody>
          <a:bodyPr/>
          <a:lstStyle>
            <a:lvl1pPr>
              <a:defRPr sz="1100" baseline="0"/>
            </a:lvl1pPr>
          </a:lstStyle>
          <a:p>
            <a:r>
              <a:rPr lang="de-AT" dirty="0"/>
              <a:t>Icon</a:t>
            </a:r>
            <a:endParaRPr lang="de-DE" dirty="0"/>
          </a:p>
        </p:txBody>
      </p:sp>
      <p:sp>
        <p:nvSpPr>
          <p:cNvPr id="28" name="Bildplatzhalter 8" title="Icon">
            <a:extLst>
              <a:ext uri="{FF2B5EF4-FFF2-40B4-BE49-F238E27FC236}">
                <a16:creationId xmlns:a16="http://schemas.microsoft.com/office/drawing/2014/main" id="{57302E26-800D-2744-B62F-84CB38A6AFC9}"/>
              </a:ext>
            </a:extLst>
          </p:cNvPr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5254918" y="2420907"/>
            <a:ext cx="432000" cy="432000"/>
          </a:xfrm>
        </p:spPr>
        <p:txBody>
          <a:bodyPr/>
          <a:lstStyle>
            <a:lvl1pPr>
              <a:defRPr sz="1100" baseline="0"/>
            </a:lvl1pPr>
          </a:lstStyle>
          <a:p>
            <a:r>
              <a:rPr lang="de-AT" dirty="0"/>
              <a:t>Icon</a:t>
            </a:r>
            <a:endParaRPr lang="de-DE" dirty="0"/>
          </a:p>
        </p:txBody>
      </p:sp>
      <p:sp>
        <p:nvSpPr>
          <p:cNvPr id="29" name="Bildplatzhalter 8" title="Icon">
            <a:extLst>
              <a:ext uri="{FF2B5EF4-FFF2-40B4-BE49-F238E27FC236}">
                <a16:creationId xmlns:a16="http://schemas.microsoft.com/office/drawing/2014/main" id="{D8951F04-935B-EA49-AC6D-B8B7289294C2}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8080594" y="2420907"/>
            <a:ext cx="432000" cy="432000"/>
          </a:xfrm>
        </p:spPr>
        <p:txBody>
          <a:bodyPr/>
          <a:lstStyle>
            <a:lvl1pPr>
              <a:defRPr sz="1100" baseline="0"/>
            </a:lvl1pPr>
          </a:lstStyle>
          <a:p>
            <a:r>
              <a:rPr lang="de-AT" dirty="0"/>
              <a:t>Icon</a:t>
            </a:r>
            <a:endParaRPr lang="de-DE" dirty="0"/>
          </a:p>
        </p:txBody>
      </p:sp>
      <p:sp>
        <p:nvSpPr>
          <p:cNvPr id="30" name="Bildplatzhalter 8" title="Icon">
            <a:extLst>
              <a:ext uri="{FF2B5EF4-FFF2-40B4-BE49-F238E27FC236}">
                <a16:creationId xmlns:a16="http://schemas.microsoft.com/office/drawing/2014/main" id="{48D6706B-5E1E-4645-A7EE-1E75FD1CFDD0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5254918" y="4032155"/>
            <a:ext cx="432000" cy="432000"/>
          </a:xfrm>
        </p:spPr>
        <p:txBody>
          <a:bodyPr/>
          <a:lstStyle>
            <a:lvl1pPr>
              <a:defRPr sz="1100" baseline="0"/>
            </a:lvl1pPr>
          </a:lstStyle>
          <a:p>
            <a:r>
              <a:rPr lang="de-AT" dirty="0"/>
              <a:t>Icon</a:t>
            </a:r>
            <a:endParaRPr lang="de-DE" dirty="0"/>
          </a:p>
        </p:txBody>
      </p:sp>
      <p:sp>
        <p:nvSpPr>
          <p:cNvPr id="31" name="Bildplatzhalter 8" title="Icon">
            <a:extLst>
              <a:ext uri="{FF2B5EF4-FFF2-40B4-BE49-F238E27FC236}">
                <a16:creationId xmlns:a16="http://schemas.microsoft.com/office/drawing/2014/main" id="{30319CCF-2858-CD4F-9ED4-3CA36BB61574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080594" y="4041069"/>
            <a:ext cx="432000" cy="432000"/>
          </a:xfrm>
        </p:spPr>
        <p:txBody>
          <a:bodyPr/>
          <a:lstStyle>
            <a:lvl1pPr>
              <a:defRPr sz="1100" baseline="0"/>
            </a:lvl1pPr>
          </a:lstStyle>
          <a:p>
            <a:r>
              <a:rPr lang="de-AT" dirty="0"/>
              <a:t>Icon</a:t>
            </a:r>
            <a:endParaRPr lang="de-DE" dirty="0"/>
          </a:p>
        </p:txBody>
      </p:sp>
      <p:pic>
        <p:nvPicPr>
          <p:cNvPr id="32" name="Grafik 31" descr="Logo" title="FFG">
            <a:extLst>
              <a:ext uri="{FF2B5EF4-FFF2-40B4-BE49-F238E27FC236}">
                <a16:creationId xmlns:a16="http://schemas.microsoft.com/office/drawing/2014/main" id="{76D72650-E185-5F4A-A883-C0A9291979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53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/>
      <p:bldP spid="28" grpId="0"/>
      <p:bldP spid="29" grpId="0"/>
      <p:bldP spid="30" grpId="0"/>
      <p:bldP spid="31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Leer Farb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E8D78-5511-A048-9B55-75DD8FA5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E72AD5-DE99-0A4B-B70D-4E728B430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EDA18B-624C-984E-870A-909904357D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A98CF8ED-9260-0A4F-9A93-889F983D8D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0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Zwischenfolie" title="Hintergrundbild">
            <a:extLst>
              <a:ext uri="{FF2B5EF4-FFF2-40B4-BE49-F238E27FC236}">
                <a16:creationId xmlns:a16="http://schemas.microsoft.com/office/drawing/2014/main" id="{310BCD90-7766-9D45-B13B-46243E235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8286"/>
          </a:xfrm>
          <a:prstGeom prst="rect">
            <a:avLst/>
          </a:prstGeom>
        </p:spPr>
      </p:pic>
      <p:pic>
        <p:nvPicPr>
          <p:cNvPr id="16" name="Grafik 15" descr="Logo" title="FFG">
            <a:extLst>
              <a:ext uri="{FF2B5EF4-FFF2-40B4-BE49-F238E27FC236}">
                <a16:creationId xmlns:a16="http://schemas.microsoft.com/office/drawing/2014/main" id="{63097151-FD3B-494F-A887-D77B209FA0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4694" y="467975"/>
            <a:ext cx="1382400" cy="558204"/>
          </a:xfrm>
          <a:prstGeom prst="rect">
            <a:avLst/>
          </a:prstGeom>
        </p:spPr>
      </p:pic>
      <p:sp>
        <p:nvSpPr>
          <p:cNvPr id="10" name="Titel 9">
            <a:extLst>
              <a:ext uri="{FF2B5EF4-FFF2-40B4-BE49-F238E27FC236}">
                <a16:creationId xmlns:a16="http://schemas.microsoft.com/office/drawing/2014/main" id="{6CDA5CEA-2123-8640-B887-169797F0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3447305"/>
            <a:ext cx="4956236" cy="9246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219E574-7E75-A144-87B4-DC4D42481E0F}"/>
              </a:ext>
            </a:extLst>
          </p:cNvPr>
          <p:cNvSpPr txBox="1"/>
          <p:nvPr userDrawn="1"/>
        </p:nvSpPr>
        <p:spPr>
          <a:xfrm>
            <a:off x="278780" y="4825138"/>
            <a:ext cx="4293220" cy="273844"/>
          </a:xfrm>
          <a:prstGeom prst="rect">
            <a:avLst/>
          </a:prstGeom>
          <a:noFill/>
        </p:spPr>
        <p:txBody>
          <a:bodyPr wrap="square" lIns="0" tIns="0" rIns="0" rtlCol="0" anchor="ctr" anchorCtr="0">
            <a:noAutofit/>
          </a:bodyPr>
          <a:lstStyle/>
          <a:p>
            <a:r>
              <a:rPr lang="de-AT" sz="900" baseline="0" dirty="0">
                <a:solidFill>
                  <a:schemeClr val="bg1"/>
                </a:solidFill>
              </a:rPr>
              <a:t>© FFG I Österreichische Forschungsförderungsgesellschaft I </a:t>
            </a:r>
            <a:r>
              <a:rPr lang="de-AT" sz="900" baseline="0" dirty="0" err="1">
                <a:solidFill>
                  <a:schemeClr val="bg1"/>
                </a:solidFill>
              </a:rPr>
              <a:t>www.ffg.at</a:t>
            </a:r>
            <a:endParaRPr lang="de-DE" sz="900" baseline="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8C161-DE69-9246-9742-3C7CF388A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58519" y="4653482"/>
            <a:ext cx="1088782" cy="494804"/>
          </a:xfrm>
          <a:custGeom>
            <a:avLst/>
            <a:gdLst>
              <a:gd name="connsiteX0" fmla="*/ 0 w 1329122"/>
              <a:gd name="connsiteY0" fmla="*/ 0 h 273844"/>
              <a:gd name="connsiteX1" fmla="*/ 1329122 w 1329122"/>
              <a:gd name="connsiteY1" fmla="*/ 0 h 273844"/>
              <a:gd name="connsiteX2" fmla="*/ 1329122 w 1329122"/>
              <a:gd name="connsiteY2" fmla="*/ 273844 h 273844"/>
              <a:gd name="connsiteX3" fmla="*/ 0 w 1329122"/>
              <a:gd name="connsiteY3" fmla="*/ 273844 h 273844"/>
              <a:gd name="connsiteX4" fmla="*/ 0 w 1329122"/>
              <a:gd name="connsiteY4" fmla="*/ 0 h 273844"/>
              <a:gd name="connsiteX0" fmla="*/ 0 w 1362576"/>
              <a:gd name="connsiteY0" fmla="*/ 89210 h 363054"/>
              <a:gd name="connsiteX1" fmla="*/ 1362576 w 1362576"/>
              <a:gd name="connsiteY1" fmla="*/ 0 h 363054"/>
              <a:gd name="connsiteX2" fmla="*/ 1329122 w 1362576"/>
              <a:gd name="connsiteY2" fmla="*/ 363054 h 363054"/>
              <a:gd name="connsiteX3" fmla="*/ 0 w 1362576"/>
              <a:gd name="connsiteY3" fmla="*/ 363054 h 363054"/>
              <a:gd name="connsiteX4" fmla="*/ 0 w 1362576"/>
              <a:gd name="connsiteY4" fmla="*/ 89210 h 363054"/>
              <a:gd name="connsiteX0" fmla="*/ 0 w 1362576"/>
              <a:gd name="connsiteY0" fmla="*/ 161395 h 435239"/>
              <a:gd name="connsiteX1" fmla="*/ 1362576 w 1362576"/>
              <a:gd name="connsiteY1" fmla="*/ 72185 h 435239"/>
              <a:gd name="connsiteX2" fmla="*/ 1329122 w 1362576"/>
              <a:gd name="connsiteY2" fmla="*/ 435239 h 435239"/>
              <a:gd name="connsiteX3" fmla="*/ 0 w 1362576"/>
              <a:gd name="connsiteY3" fmla="*/ 435239 h 435239"/>
              <a:gd name="connsiteX4" fmla="*/ 0 w 1362576"/>
              <a:gd name="connsiteY4" fmla="*/ 161395 h 435239"/>
              <a:gd name="connsiteX0" fmla="*/ 189570 w 1362576"/>
              <a:gd name="connsiteY0" fmla="*/ 25338 h 511056"/>
              <a:gd name="connsiteX1" fmla="*/ 1362576 w 1362576"/>
              <a:gd name="connsiteY1" fmla="*/ 148002 h 511056"/>
              <a:gd name="connsiteX2" fmla="*/ 1329122 w 1362576"/>
              <a:gd name="connsiteY2" fmla="*/ 511056 h 511056"/>
              <a:gd name="connsiteX3" fmla="*/ 0 w 1362576"/>
              <a:gd name="connsiteY3" fmla="*/ 511056 h 511056"/>
              <a:gd name="connsiteX4" fmla="*/ 189570 w 1362576"/>
              <a:gd name="connsiteY4" fmla="*/ 25338 h 511056"/>
              <a:gd name="connsiteX0" fmla="*/ 89209 w 1262215"/>
              <a:gd name="connsiteY0" fmla="*/ 25338 h 566812"/>
              <a:gd name="connsiteX1" fmla="*/ 1262215 w 1262215"/>
              <a:gd name="connsiteY1" fmla="*/ 148002 h 566812"/>
              <a:gd name="connsiteX2" fmla="*/ 1228761 w 1262215"/>
              <a:gd name="connsiteY2" fmla="*/ 511056 h 566812"/>
              <a:gd name="connsiteX3" fmla="*/ 0 w 1262215"/>
              <a:gd name="connsiteY3" fmla="*/ 566812 h 566812"/>
              <a:gd name="connsiteX4" fmla="*/ 89209 w 1262215"/>
              <a:gd name="connsiteY4" fmla="*/ 25338 h 566812"/>
              <a:gd name="connsiteX0" fmla="*/ 175915 w 1348921"/>
              <a:gd name="connsiteY0" fmla="*/ 25338 h 566812"/>
              <a:gd name="connsiteX1" fmla="*/ 1348921 w 1348921"/>
              <a:gd name="connsiteY1" fmla="*/ 148002 h 566812"/>
              <a:gd name="connsiteX2" fmla="*/ 1315467 w 1348921"/>
              <a:gd name="connsiteY2" fmla="*/ 511056 h 566812"/>
              <a:gd name="connsiteX3" fmla="*/ 86706 w 1348921"/>
              <a:gd name="connsiteY3" fmla="*/ 566812 h 566812"/>
              <a:gd name="connsiteX4" fmla="*/ 175915 w 1348921"/>
              <a:gd name="connsiteY4" fmla="*/ 25338 h 566812"/>
              <a:gd name="connsiteX0" fmla="*/ 165306 w 1338312"/>
              <a:gd name="connsiteY0" fmla="*/ 25338 h 511056"/>
              <a:gd name="connsiteX1" fmla="*/ 1338312 w 1338312"/>
              <a:gd name="connsiteY1" fmla="*/ 148002 h 511056"/>
              <a:gd name="connsiteX2" fmla="*/ 1304858 w 1338312"/>
              <a:gd name="connsiteY2" fmla="*/ 511056 h 511056"/>
              <a:gd name="connsiteX3" fmla="*/ 89301 w 1338312"/>
              <a:gd name="connsiteY3" fmla="*/ 474382 h 511056"/>
              <a:gd name="connsiteX4" fmla="*/ 165306 w 1338312"/>
              <a:gd name="connsiteY4" fmla="*/ 25338 h 511056"/>
              <a:gd name="connsiteX0" fmla="*/ 165306 w 1338312"/>
              <a:gd name="connsiteY0" fmla="*/ 25338 h 474382"/>
              <a:gd name="connsiteX1" fmla="*/ 1338312 w 1338312"/>
              <a:gd name="connsiteY1" fmla="*/ 148002 h 474382"/>
              <a:gd name="connsiteX2" fmla="*/ 1110094 w 1338312"/>
              <a:gd name="connsiteY2" fmla="*/ 468142 h 474382"/>
              <a:gd name="connsiteX3" fmla="*/ 89301 w 1338312"/>
              <a:gd name="connsiteY3" fmla="*/ 474382 h 474382"/>
              <a:gd name="connsiteX4" fmla="*/ 165306 w 1338312"/>
              <a:gd name="connsiteY4" fmla="*/ 25338 h 474382"/>
              <a:gd name="connsiteX0" fmla="*/ 165306 w 1117139"/>
              <a:gd name="connsiteY0" fmla="*/ 68273 h 517317"/>
              <a:gd name="connsiteX1" fmla="*/ 1117139 w 1117139"/>
              <a:gd name="connsiteY1" fmla="*/ 105109 h 517317"/>
              <a:gd name="connsiteX2" fmla="*/ 1110094 w 1117139"/>
              <a:gd name="connsiteY2" fmla="*/ 511077 h 517317"/>
              <a:gd name="connsiteX3" fmla="*/ 89301 w 1117139"/>
              <a:gd name="connsiteY3" fmla="*/ 517317 h 517317"/>
              <a:gd name="connsiteX4" fmla="*/ 165306 w 1117139"/>
              <a:gd name="connsiteY4" fmla="*/ 68273 h 517317"/>
              <a:gd name="connsiteX0" fmla="*/ 173486 w 1125319"/>
              <a:gd name="connsiteY0" fmla="*/ 68273 h 517317"/>
              <a:gd name="connsiteX1" fmla="*/ 1125319 w 1125319"/>
              <a:gd name="connsiteY1" fmla="*/ 105109 h 517317"/>
              <a:gd name="connsiteX2" fmla="*/ 1118274 w 1125319"/>
              <a:gd name="connsiteY2" fmla="*/ 511077 h 517317"/>
              <a:gd name="connsiteX3" fmla="*/ 97481 w 1125319"/>
              <a:gd name="connsiteY3" fmla="*/ 517317 h 517317"/>
              <a:gd name="connsiteX4" fmla="*/ 173486 w 1125319"/>
              <a:gd name="connsiteY4" fmla="*/ 68273 h 517317"/>
              <a:gd name="connsiteX0" fmla="*/ 307574 w 1097654"/>
              <a:gd name="connsiteY0" fmla="*/ 45456 h 534113"/>
              <a:gd name="connsiteX1" fmla="*/ 1097654 w 1097654"/>
              <a:gd name="connsiteY1" fmla="*/ 121905 h 534113"/>
              <a:gd name="connsiteX2" fmla="*/ 1090609 w 1097654"/>
              <a:gd name="connsiteY2" fmla="*/ 527873 h 534113"/>
              <a:gd name="connsiteX3" fmla="*/ 69816 w 1097654"/>
              <a:gd name="connsiteY3" fmla="*/ 534113 h 534113"/>
              <a:gd name="connsiteX4" fmla="*/ 307574 w 1097654"/>
              <a:gd name="connsiteY4" fmla="*/ 45456 h 534113"/>
              <a:gd name="connsiteX0" fmla="*/ 289336 w 1079416"/>
              <a:gd name="connsiteY0" fmla="*/ 45456 h 534113"/>
              <a:gd name="connsiteX1" fmla="*/ 1079416 w 1079416"/>
              <a:gd name="connsiteY1" fmla="*/ 121905 h 534113"/>
              <a:gd name="connsiteX2" fmla="*/ 1072371 w 1079416"/>
              <a:gd name="connsiteY2" fmla="*/ 527873 h 534113"/>
              <a:gd name="connsiteX3" fmla="*/ 51578 w 1079416"/>
              <a:gd name="connsiteY3" fmla="*/ 534113 h 534113"/>
              <a:gd name="connsiteX4" fmla="*/ 289336 w 1079416"/>
              <a:gd name="connsiteY4" fmla="*/ 45456 h 534113"/>
              <a:gd name="connsiteX0" fmla="*/ 292408 w 1082488"/>
              <a:gd name="connsiteY0" fmla="*/ 45456 h 534113"/>
              <a:gd name="connsiteX1" fmla="*/ 1082488 w 1082488"/>
              <a:gd name="connsiteY1" fmla="*/ 121905 h 534113"/>
              <a:gd name="connsiteX2" fmla="*/ 1075443 w 1082488"/>
              <a:gd name="connsiteY2" fmla="*/ 527873 h 534113"/>
              <a:gd name="connsiteX3" fmla="*/ 54650 w 1082488"/>
              <a:gd name="connsiteY3" fmla="*/ 534113 h 534113"/>
              <a:gd name="connsiteX4" fmla="*/ 292408 w 1082488"/>
              <a:gd name="connsiteY4" fmla="*/ 45456 h 534113"/>
              <a:gd name="connsiteX0" fmla="*/ 292408 w 1082488"/>
              <a:gd name="connsiteY0" fmla="*/ 37252 h 525909"/>
              <a:gd name="connsiteX1" fmla="*/ 1082488 w 1082488"/>
              <a:gd name="connsiteY1" fmla="*/ 113701 h 525909"/>
              <a:gd name="connsiteX2" fmla="*/ 1075443 w 1082488"/>
              <a:gd name="connsiteY2" fmla="*/ 519669 h 525909"/>
              <a:gd name="connsiteX3" fmla="*/ 54650 w 1082488"/>
              <a:gd name="connsiteY3" fmla="*/ 525909 h 525909"/>
              <a:gd name="connsiteX4" fmla="*/ 292408 w 1082488"/>
              <a:gd name="connsiteY4" fmla="*/ 37252 h 525909"/>
              <a:gd name="connsiteX0" fmla="*/ 292408 w 1082488"/>
              <a:gd name="connsiteY0" fmla="*/ 2749 h 491406"/>
              <a:gd name="connsiteX1" fmla="*/ 1082488 w 1082488"/>
              <a:gd name="connsiteY1" fmla="*/ 79198 h 491406"/>
              <a:gd name="connsiteX2" fmla="*/ 1075443 w 1082488"/>
              <a:gd name="connsiteY2" fmla="*/ 485166 h 491406"/>
              <a:gd name="connsiteX3" fmla="*/ 54650 w 1082488"/>
              <a:gd name="connsiteY3" fmla="*/ 491406 h 491406"/>
              <a:gd name="connsiteX4" fmla="*/ 292408 w 1082488"/>
              <a:gd name="connsiteY4" fmla="*/ 2749 h 491406"/>
              <a:gd name="connsiteX0" fmla="*/ 292408 w 1082488"/>
              <a:gd name="connsiteY0" fmla="*/ 0 h 488657"/>
              <a:gd name="connsiteX1" fmla="*/ 1082488 w 1082488"/>
              <a:gd name="connsiteY1" fmla="*/ 76449 h 488657"/>
              <a:gd name="connsiteX2" fmla="*/ 1075443 w 1082488"/>
              <a:gd name="connsiteY2" fmla="*/ 482417 h 488657"/>
              <a:gd name="connsiteX3" fmla="*/ 54650 w 1082488"/>
              <a:gd name="connsiteY3" fmla="*/ 488657 h 488657"/>
              <a:gd name="connsiteX4" fmla="*/ 292408 w 1082488"/>
              <a:gd name="connsiteY4" fmla="*/ 0 h 488657"/>
              <a:gd name="connsiteX0" fmla="*/ 292408 w 1082488"/>
              <a:gd name="connsiteY0" fmla="*/ 8319 h 496976"/>
              <a:gd name="connsiteX1" fmla="*/ 1082488 w 1082488"/>
              <a:gd name="connsiteY1" fmla="*/ 84768 h 496976"/>
              <a:gd name="connsiteX2" fmla="*/ 1075443 w 1082488"/>
              <a:gd name="connsiteY2" fmla="*/ 490736 h 496976"/>
              <a:gd name="connsiteX3" fmla="*/ 54650 w 1082488"/>
              <a:gd name="connsiteY3" fmla="*/ 496976 h 496976"/>
              <a:gd name="connsiteX4" fmla="*/ 292408 w 1082488"/>
              <a:gd name="connsiteY4" fmla="*/ 8319 h 496976"/>
              <a:gd name="connsiteX0" fmla="*/ 292408 w 1082488"/>
              <a:gd name="connsiteY0" fmla="*/ 2658 h 491315"/>
              <a:gd name="connsiteX1" fmla="*/ 1082488 w 1082488"/>
              <a:gd name="connsiteY1" fmla="*/ 79107 h 491315"/>
              <a:gd name="connsiteX2" fmla="*/ 1075443 w 1082488"/>
              <a:gd name="connsiteY2" fmla="*/ 485075 h 491315"/>
              <a:gd name="connsiteX3" fmla="*/ 54650 w 1082488"/>
              <a:gd name="connsiteY3" fmla="*/ 491315 h 491315"/>
              <a:gd name="connsiteX4" fmla="*/ 292408 w 1082488"/>
              <a:gd name="connsiteY4" fmla="*/ 2658 h 491315"/>
              <a:gd name="connsiteX0" fmla="*/ 292408 w 1082488"/>
              <a:gd name="connsiteY0" fmla="*/ 3443 h 492100"/>
              <a:gd name="connsiteX1" fmla="*/ 1082488 w 1082488"/>
              <a:gd name="connsiteY1" fmla="*/ 79892 h 492100"/>
              <a:gd name="connsiteX2" fmla="*/ 1075443 w 1082488"/>
              <a:gd name="connsiteY2" fmla="*/ 485860 h 492100"/>
              <a:gd name="connsiteX3" fmla="*/ 54650 w 1082488"/>
              <a:gd name="connsiteY3" fmla="*/ 492100 h 492100"/>
              <a:gd name="connsiteX4" fmla="*/ 292408 w 1082488"/>
              <a:gd name="connsiteY4" fmla="*/ 3443 h 492100"/>
              <a:gd name="connsiteX0" fmla="*/ 292408 w 1082488"/>
              <a:gd name="connsiteY0" fmla="*/ 6147 h 494804"/>
              <a:gd name="connsiteX1" fmla="*/ 1082488 w 1082488"/>
              <a:gd name="connsiteY1" fmla="*/ 82596 h 494804"/>
              <a:gd name="connsiteX2" fmla="*/ 1075443 w 1082488"/>
              <a:gd name="connsiteY2" fmla="*/ 488564 h 494804"/>
              <a:gd name="connsiteX3" fmla="*/ 54650 w 1082488"/>
              <a:gd name="connsiteY3" fmla="*/ 494804 h 494804"/>
              <a:gd name="connsiteX4" fmla="*/ 292408 w 1082488"/>
              <a:gd name="connsiteY4" fmla="*/ 6147 h 494804"/>
              <a:gd name="connsiteX0" fmla="*/ 297433 w 1087513"/>
              <a:gd name="connsiteY0" fmla="*/ 6147 h 494804"/>
              <a:gd name="connsiteX1" fmla="*/ 1087513 w 1087513"/>
              <a:gd name="connsiteY1" fmla="*/ 82596 h 494804"/>
              <a:gd name="connsiteX2" fmla="*/ 1080468 w 1087513"/>
              <a:gd name="connsiteY2" fmla="*/ 488564 h 494804"/>
              <a:gd name="connsiteX3" fmla="*/ 59675 w 1087513"/>
              <a:gd name="connsiteY3" fmla="*/ 494804 h 494804"/>
              <a:gd name="connsiteX4" fmla="*/ 297433 w 1087513"/>
              <a:gd name="connsiteY4" fmla="*/ 6147 h 494804"/>
              <a:gd name="connsiteX0" fmla="*/ 298702 w 1088782"/>
              <a:gd name="connsiteY0" fmla="*/ 6147 h 494804"/>
              <a:gd name="connsiteX1" fmla="*/ 1088782 w 1088782"/>
              <a:gd name="connsiteY1" fmla="*/ 82596 h 494804"/>
              <a:gd name="connsiteX2" fmla="*/ 1081737 w 1088782"/>
              <a:gd name="connsiteY2" fmla="*/ 488564 h 494804"/>
              <a:gd name="connsiteX3" fmla="*/ 60944 w 1088782"/>
              <a:gd name="connsiteY3" fmla="*/ 494804 h 494804"/>
              <a:gd name="connsiteX4" fmla="*/ 298702 w 1088782"/>
              <a:gd name="connsiteY4" fmla="*/ 6147 h 49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782" h="494804">
                <a:moveTo>
                  <a:pt x="298702" y="6147"/>
                </a:moveTo>
                <a:cubicBezTo>
                  <a:pt x="620851" y="-26892"/>
                  <a:pt x="901173" y="84073"/>
                  <a:pt x="1088782" y="82596"/>
                </a:cubicBezTo>
                <a:lnTo>
                  <a:pt x="1081737" y="488564"/>
                </a:lnTo>
                <a:lnTo>
                  <a:pt x="60944" y="494804"/>
                </a:lnTo>
                <a:cubicBezTo>
                  <a:pt x="-119582" y="167293"/>
                  <a:pt x="143525" y="14981"/>
                  <a:pt x="298702" y="6147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lIns="0" tIns="90000" rIns="612000" bIns="0" rtlCol="0" anchor="ctr"/>
          <a:lstStyle>
            <a:lvl1pPr algn="r">
              <a:defRPr sz="900" baseline="0">
                <a:solidFill>
                  <a:schemeClr val="bg1"/>
                </a:solidFill>
              </a:defRPr>
            </a:lvl1pPr>
          </a:lstStyle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350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ndfolie" title="Hintergrundbild">
            <a:extLst>
              <a:ext uri="{FF2B5EF4-FFF2-40B4-BE49-F238E27FC236}">
                <a16:creationId xmlns:a16="http://schemas.microsoft.com/office/drawing/2014/main" id="{310BCD90-7766-9D45-B13B-46243E235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6" name="Grafik 15" descr="Logo" title="FFG">
            <a:extLst>
              <a:ext uri="{FF2B5EF4-FFF2-40B4-BE49-F238E27FC236}">
                <a16:creationId xmlns:a16="http://schemas.microsoft.com/office/drawing/2014/main" id="{63097151-FD3B-494F-A887-D77B209FA0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4694" y="467975"/>
            <a:ext cx="1382400" cy="558204"/>
          </a:xfrm>
          <a:prstGeom prst="rect">
            <a:avLst/>
          </a:prstGeo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8D6D3D6-B10E-9F41-94BA-C93DBD811C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1494531"/>
            <a:ext cx="5727735" cy="2154436"/>
          </a:xfrm>
        </p:spPr>
        <p:txBody>
          <a:bodyPr anchor="ctr" anchorCtr="0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1400" b="0" i="0" baseline="0">
                <a:solidFill>
                  <a:schemeClr val="bg1"/>
                </a:solidFill>
              </a:defRPr>
            </a:lvl1pPr>
            <a:lvl2pPr marL="342900" indent="0">
              <a:buFontTx/>
              <a:buNone/>
              <a:defRPr sz="1400" baseline="0">
                <a:solidFill>
                  <a:schemeClr val="bg1"/>
                </a:solidFill>
              </a:defRPr>
            </a:lvl2pPr>
            <a:lvl3pPr marL="685800" indent="0">
              <a:buFontTx/>
              <a:buNone/>
              <a:defRPr sz="1400" baseline="0">
                <a:solidFill>
                  <a:schemeClr val="bg1"/>
                </a:solidFill>
              </a:defRPr>
            </a:lvl3pPr>
            <a:lvl4pPr marL="1028700" indent="0">
              <a:buFontTx/>
              <a:buNone/>
              <a:defRPr sz="1400" baseline="0">
                <a:solidFill>
                  <a:schemeClr val="bg1"/>
                </a:solidFill>
              </a:defRPr>
            </a:lvl4pPr>
            <a:lvl5pPr marL="1371600" indent="0">
              <a:buFontTx/>
              <a:buNone/>
              <a:defRPr sz="1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Titel Vorname Nachname</a:t>
            </a:r>
          </a:p>
          <a:p>
            <a:pPr lvl="0"/>
            <a:r>
              <a:rPr lang="de-DE" dirty="0"/>
              <a:t>Funktion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Österreichische Forschungsförderungsgesellschaft</a:t>
            </a:r>
          </a:p>
          <a:p>
            <a:pPr lvl="0"/>
            <a:r>
              <a:rPr lang="de-DE" dirty="0"/>
              <a:t>Sensengasse 1, A-1090 Wien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T +43 (0) 5 77 55 – 0</a:t>
            </a:r>
          </a:p>
          <a:p>
            <a:pPr lvl="0"/>
            <a:r>
              <a:rPr lang="de-DE" dirty="0"/>
              <a:t>M +43 (0) 664 88 54 021</a:t>
            </a:r>
          </a:p>
          <a:p>
            <a:pPr lvl="0"/>
            <a:r>
              <a:rPr lang="de-DE" dirty="0" err="1"/>
              <a:t>maximilian.mustermann@ffg.at</a:t>
            </a:r>
            <a:endParaRPr lang="de-DE" dirty="0"/>
          </a:p>
          <a:p>
            <a:pPr lvl="0"/>
            <a:r>
              <a:rPr lang="de-DE" dirty="0" err="1"/>
              <a:t>www.ffg.at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A32FEFB-8FE1-A145-AEB4-8F9233F950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3836988"/>
            <a:ext cx="5741987" cy="534987"/>
          </a:xfrm>
        </p:spPr>
        <p:txBody>
          <a:bodyPr anchor="b" anchorCtr="0"/>
          <a:lstStyle>
            <a:lvl1pPr marL="0" indent="0">
              <a:buFontTx/>
              <a:buNone/>
              <a:defRPr sz="2000" cap="all" spc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Vielen Dank!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D6CDC55-47FF-0841-82BF-AD7CFD76A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770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li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33FECF-FE5B-C744-BACA-09CA0B096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1311275"/>
            <a:ext cx="3816350" cy="3060700"/>
          </a:xfrm>
        </p:spPr>
        <p:txBody>
          <a:bodyPr anchor="t" anchorCtr="0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C05D658-F10C-1C4F-89DB-EDD0CF8B08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E252561-0E71-9F40-A4E8-9DF8272F51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30750" y="1311275"/>
            <a:ext cx="3802063" cy="30607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0EB1C7B1-5F1F-2442-A58D-8C6406C4D0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E1597A0-6388-D141-BFA6-3AC90702834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1904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kästen + 2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132BAE-F6ED-AA40-B1EF-93CEDF00B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solidFill>
            <a:schemeClr val="accent1"/>
          </a:solidFill>
        </p:spPr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AAEB065-4BFD-BB42-B1E3-BE2ED2BD57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0750" y="2032000"/>
            <a:ext cx="3802063" cy="2339975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pic>
        <p:nvPicPr>
          <p:cNvPr id="14" name="Grafik 13" descr="Logo" title="FFG">
            <a:extLst>
              <a:ext uri="{FF2B5EF4-FFF2-40B4-BE49-F238E27FC236}">
                <a16:creationId xmlns:a16="http://schemas.microsoft.com/office/drawing/2014/main" id="{DE156972-E189-2B49-A950-05B55EE30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CB4BEA8-7832-F24E-A178-03CF4843D2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1188" y="2032000"/>
            <a:ext cx="3816350" cy="2339975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EFAEDCFE-D504-9A4C-A4FF-F7753588D0E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20" name="Textplatzhalter 15">
            <a:extLst>
              <a:ext uri="{FF2B5EF4-FFF2-40B4-BE49-F238E27FC236}">
                <a16:creationId xmlns:a16="http://schemas.microsoft.com/office/drawing/2014/main" id="{EEB03A80-DD3A-5E49-9213-C6411BD5723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30750" y="1311275"/>
            <a:ext cx="3816350" cy="720725"/>
          </a:xfrm>
        </p:spPr>
        <p:txBody>
          <a:bodyPr/>
          <a:lstStyle>
            <a:lvl1pPr marL="0" indent="0">
              <a:buNone/>
              <a:defRPr sz="2000" b="1" i="0" cap="all" spc="100" baseline="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39DEC-7CBC-BA43-BF2B-F27442EC1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1311275"/>
            <a:ext cx="3781424" cy="720725"/>
          </a:xfrm>
        </p:spPr>
        <p:txBody>
          <a:bodyPr anchor="t" anchorCtr="0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5193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esstext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26182-D0E4-AA46-BCA2-9CB9C0DFA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490635"/>
            <a:ext cx="6492138" cy="82064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CFA7DF-3B37-7143-B5E1-1393102875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240A77-64B1-E94D-B488-474CE2D24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88E42F7-78F4-334B-BC70-95830F1A57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2" spcCol="360000"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  <p:pic>
        <p:nvPicPr>
          <p:cNvPr id="7" name="Grafik 6" descr="Logo" title="FFG">
            <a:extLst>
              <a:ext uri="{FF2B5EF4-FFF2-40B4-BE49-F238E27FC236}">
                <a16:creationId xmlns:a16="http://schemas.microsoft.com/office/drawing/2014/main" id="{609CF9AE-E389-1246-83D3-08536613F4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1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li + Titel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 title="Bild links">
            <a:extLst>
              <a:ext uri="{FF2B5EF4-FFF2-40B4-BE49-F238E27FC236}">
                <a16:creationId xmlns:a16="http://schemas.microsoft.com/office/drawing/2014/main" id="{A2093D3C-2CEB-294E-953D-1AE9953DCA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392613" cy="51435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132BAE-F6ED-AA40-B1EF-93CEDF00B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solidFill>
            <a:schemeClr val="accent1"/>
          </a:solidFill>
        </p:spPr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AAEB065-4BFD-BB42-B1E3-BE2ED2BD57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0750" y="2032000"/>
            <a:ext cx="3802063" cy="2339975"/>
          </a:xfr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D2ECD9E-3A09-144C-9D0A-DFD9274B94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0750" y="4485821"/>
            <a:ext cx="3802063" cy="123111"/>
          </a:xfrm>
        </p:spPr>
        <p:txBody>
          <a:bodyPr>
            <a:sp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  <p:pic>
        <p:nvPicPr>
          <p:cNvPr id="14" name="Grafik 13" descr="Logo" title="FFG">
            <a:extLst>
              <a:ext uri="{FF2B5EF4-FFF2-40B4-BE49-F238E27FC236}">
                <a16:creationId xmlns:a16="http://schemas.microsoft.com/office/drawing/2014/main" id="{DE156972-E189-2B49-A950-05B55EE30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6EAA5567-096D-C144-8D94-A0B22DAB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0" y="1311275"/>
            <a:ext cx="3802064" cy="720725"/>
          </a:xfrm>
        </p:spPr>
        <p:txBody>
          <a:bodyPr anchor="t" anchorCtr="0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12342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li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29B2D0C-9E59-1F40-B448-0876F409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6" name="Bildplatzhalter 5" title="Bild links">
            <a:extLst>
              <a:ext uri="{FF2B5EF4-FFF2-40B4-BE49-F238E27FC236}">
                <a16:creationId xmlns:a16="http://schemas.microsoft.com/office/drawing/2014/main" id="{A2093D3C-2CEB-294E-953D-1AE9953DCA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392613" cy="51435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132BAE-F6ED-AA40-B1EF-93CEDF00B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solidFill>
            <a:schemeClr val="accent1"/>
          </a:solidFill>
        </p:spPr>
        <p:txBody>
          <a:bodyPr/>
          <a:lstStyle/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AAEB065-4BFD-BB42-B1E3-BE2ED2BD57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0750" y="1311276"/>
            <a:ext cx="3802063" cy="3060700"/>
          </a:xfr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342900" indent="0">
              <a:buFontTx/>
              <a:buNone/>
              <a:defRPr sz="1400" baseline="0"/>
            </a:lvl2pPr>
            <a:lvl3pPr marL="685800" indent="0">
              <a:buFontTx/>
              <a:buNone/>
              <a:defRPr sz="1400" baseline="0"/>
            </a:lvl3pPr>
            <a:lvl4pPr marL="1028700" indent="0">
              <a:buFontTx/>
              <a:buNone/>
              <a:defRPr sz="1400" baseline="0"/>
            </a:lvl4pPr>
            <a:lvl5pPr marL="1371600" indent="0">
              <a:buFontTx/>
              <a:buNone/>
              <a:defRPr sz="1400" baseline="0"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D2ECD9E-3A09-144C-9D0A-DFD9274B94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0750" y="4485821"/>
            <a:ext cx="3802063" cy="123111"/>
          </a:xfrm>
        </p:spPr>
        <p:txBody>
          <a:bodyPr>
            <a:spAutoFit/>
          </a:bodyPr>
          <a:lstStyle>
            <a:lvl1pPr marL="0" indent="0" algn="l">
              <a:buFontTx/>
              <a:buNone/>
              <a:defRPr sz="8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Bildunterschrift / Quelle bearbeiten</a:t>
            </a:r>
          </a:p>
        </p:txBody>
      </p:sp>
      <p:pic>
        <p:nvPicPr>
          <p:cNvPr id="14" name="Grafik 13" descr="Logo" title="FFG">
            <a:extLst>
              <a:ext uri="{FF2B5EF4-FFF2-40B4-BE49-F238E27FC236}">
                <a16:creationId xmlns:a16="http://schemas.microsoft.com/office/drawing/2014/main" id="{DE156972-E189-2B49-A950-05B55EE30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855" y="384113"/>
            <a:ext cx="11590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118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9" y="1311275"/>
            <a:ext cx="7921624" cy="30607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BA8F5392-E48C-494E-832C-7A9A2EB7E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8781" y="81458"/>
            <a:ext cx="6824546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kern="800" cap="all" spc="50" baseline="0">
                <a:solidFill>
                  <a:schemeClr val="accent1"/>
                </a:solidFill>
              </a:defRPr>
            </a:lvl1pPr>
          </a:lstStyle>
          <a:p>
            <a:pPr algn="l"/>
            <a:r>
              <a:rPr lang="de-DE"/>
              <a:t>Den Titel der Präsentation eingeben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69D3BB4-AE64-CE4C-85A9-54E9047C1034}"/>
              </a:ext>
            </a:extLst>
          </p:cNvPr>
          <p:cNvSpPr txBox="1"/>
          <p:nvPr userDrawn="1"/>
        </p:nvSpPr>
        <p:spPr>
          <a:xfrm>
            <a:off x="278780" y="4825138"/>
            <a:ext cx="4293220" cy="273844"/>
          </a:xfrm>
          <a:prstGeom prst="rect">
            <a:avLst/>
          </a:prstGeom>
          <a:noFill/>
        </p:spPr>
        <p:txBody>
          <a:bodyPr wrap="square" lIns="0" tIns="0" rIns="0" rtlCol="0" anchor="ctr" anchorCtr="0">
            <a:noAutofit/>
          </a:bodyPr>
          <a:lstStyle/>
          <a:p>
            <a:r>
              <a:rPr lang="de-AT" sz="900" baseline="0" dirty="0">
                <a:solidFill>
                  <a:schemeClr val="tx1"/>
                </a:solidFill>
              </a:rPr>
              <a:t>© FFG I Österreichische Forschungsförderungsgesellschaft I </a:t>
            </a:r>
            <a:r>
              <a:rPr lang="de-AT" sz="900" baseline="0" dirty="0" err="1">
                <a:solidFill>
                  <a:schemeClr val="tx1"/>
                </a:solidFill>
              </a:rPr>
              <a:t>www.ffg.at</a:t>
            </a:r>
            <a:endParaRPr lang="de-DE" sz="900" baseline="0" dirty="0">
              <a:solidFill>
                <a:schemeClr val="tx1"/>
              </a:solidFill>
            </a:endParaRPr>
          </a:p>
        </p:txBody>
      </p:sp>
      <p:sp>
        <p:nvSpPr>
          <p:cNvPr id="13" name="Titelplatzhalter 12">
            <a:extLst>
              <a:ext uri="{FF2B5EF4-FFF2-40B4-BE49-F238E27FC236}">
                <a16:creationId xmlns:a16="http://schemas.microsoft.com/office/drawing/2014/main" id="{5FC2798D-B1FC-C642-95B4-1C2EC7FC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490635"/>
            <a:ext cx="6492138" cy="8206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58519" y="4653482"/>
            <a:ext cx="1088782" cy="494804"/>
          </a:xfrm>
          <a:custGeom>
            <a:avLst/>
            <a:gdLst>
              <a:gd name="connsiteX0" fmla="*/ 0 w 1329122"/>
              <a:gd name="connsiteY0" fmla="*/ 0 h 273844"/>
              <a:gd name="connsiteX1" fmla="*/ 1329122 w 1329122"/>
              <a:gd name="connsiteY1" fmla="*/ 0 h 273844"/>
              <a:gd name="connsiteX2" fmla="*/ 1329122 w 1329122"/>
              <a:gd name="connsiteY2" fmla="*/ 273844 h 273844"/>
              <a:gd name="connsiteX3" fmla="*/ 0 w 1329122"/>
              <a:gd name="connsiteY3" fmla="*/ 273844 h 273844"/>
              <a:gd name="connsiteX4" fmla="*/ 0 w 1329122"/>
              <a:gd name="connsiteY4" fmla="*/ 0 h 273844"/>
              <a:gd name="connsiteX0" fmla="*/ 0 w 1362576"/>
              <a:gd name="connsiteY0" fmla="*/ 89210 h 363054"/>
              <a:gd name="connsiteX1" fmla="*/ 1362576 w 1362576"/>
              <a:gd name="connsiteY1" fmla="*/ 0 h 363054"/>
              <a:gd name="connsiteX2" fmla="*/ 1329122 w 1362576"/>
              <a:gd name="connsiteY2" fmla="*/ 363054 h 363054"/>
              <a:gd name="connsiteX3" fmla="*/ 0 w 1362576"/>
              <a:gd name="connsiteY3" fmla="*/ 363054 h 363054"/>
              <a:gd name="connsiteX4" fmla="*/ 0 w 1362576"/>
              <a:gd name="connsiteY4" fmla="*/ 89210 h 363054"/>
              <a:gd name="connsiteX0" fmla="*/ 0 w 1362576"/>
              <a:gd name="connsiteY0" fmla="*/ 161395 h 435239"/>
              <a:gd name="connsiteX1" fmla="*/ 1362576 w 1362576"/>
              <a:gd name="connsiteY1" fmla="*/ 72185 h 435239"/>
              <a:gd name="connsiteX2" fmla="*/ 1329122 w 1362576"/>
              <a:gd name="connsiteY2" fmla="*/ 435239 h 435239"/>
              <a:gd name="connsiteX3" fmla="*/ 0 w 1362576"/>
              <a:gd name="connsiteY3" fmla="*/ 435239 h 435239"/>
              <a:gd name="connsiteX4" fmla="*/ 0 w 1362576"/>
              <a:gd name="connsiteY4" fmla="*/ 161395 h 435239"/>
              <a:gd name="connsiteX0" fmla="*/ 189570 w 1362576"/>
              <a:gd name="connsiteY0" fmla="*/ 25338 h 511056"/>
              <a:gd name="connsiteX1" fmla="*/ 1362576 w 1362576"/>
              <a:gd name="connsiteY1" fmla="*/ 148002 h 511056"/>
              <a:gd name="connsiteX2" fmla="*/ 1329122 w 1362576"/>
              <a:gd name="connsiteY2" fmla="*/ 511056 h 511056"/>
              <a:gd name="connsiteX3" fmla="*/ 0 w 1362576"/>
              <a:gd name="connsiteY3" fmla="*/ 511056 h 511056"/>
              <a:gd name="connsiteX4" fmla="*/ 189570 w 1362576"/>
              <a:gd name="connsiteY4" fmla="*/ 25338 h 511056"/>
              <a:gd name="connsiteX0" fmla="*/ 89209 w 1262215"/>
              <a:gd name="connsiteY0" fmla="*/ 25338 h 566812"/>
              <a:gd name="connsiteX1" fmla="*/ 1262215 w 1262215"/>
              <a:gd name="connsiteY1" fmla="*/ 148002 h 566812"/>
              <a:gd name="connsiteX2" fmla="*/ 1228761 w 1262215"/>
              <a:gd name="connsiteY2" fmla="*/ 511056 h 566812"/>
              <a:gd name="connsiteX3" fmla="*/ 0 w 1262215"/>
              <a:gd name="connsiteY3" fmla="*/ 566812 h 566812"/>
              <a:gd name="connsiteX4" fmla="*/ 89209 w 1262215"/>
              <a:gd name="connsiteY4" fmla="*/ 25338 h 566812"/>
              <a:gd name="connsiteX0" fmla="*/ 175915 w 1348921"/>
              <a:gd name="connsiteY0" fmla="*/ 25338 h 566812"/>
              <a:gd name="connsiteX1" fmla="*/ 1348921 w 1348921"/>
              <a:gd name="connsiteY1" fmla="*/ 148002 h 566812"/>
              <a:gd name="connsiteX2" fmla="*/ 1315467 w 1348921"/>
              <a:gd name="connsiteY2" fmla="*/ 511056 h 566812"/>
              <a:gd name="connsiteX3" fmla="*/ 86706 w 1348921"/>
              <a:gd name="connsiteY3" fmla="*/ 566812 h 566812"/>
              <a:gd name="connsiteX4" fmla="*/ 175915 w 1348921"/>
              <a:gd name="connsiteY4" fmla="*/ 25338 h 566812"/>
              <a:gd name="connsiteX0" fmla="*/ 165306 w 1338312"/>
              <a:gd name="connsiteY0" fmla="*/ 25338 h 511056"/>
              <a:gd name="connsiteX1" fmla="*/ 1338312 w 1338312"/>
              <a:gd name="connsiteY1" fmla="*/ 148002 h 511056"/>
              <a:gd name="connsiteX2" fmla="*/ 1304858 w 1338312"/>
              <a:gd name="connsiteY2" fmla="*/ 511056 h 511056"/>
              <a:gd name="connsiteX3" fmla="*/ 89301 w 1338312"/>
              <a:gd name="connsiteY3" fmla="*/ 474382 h 511056"/>
              <a:gd name="connsiteX4" fmla="*/ 165306 w 1338312"/>
              <a:gd name="connsiteY4" fmla="*/ 25338 h 511056"/>
              <a:gd name="connsiteX0" fmla="*/ 165306 w 1338312"/>
              <a:gd name="connsiteY0" fmla="*/ 25338 h 474382"/>
              <a:gd name="connsiteX1" fmla="*/ 1338312 w 1338312"/>
              <a:gd name="connsiteY1" fmla="*/ 148002 h 474382"/>
              <a:gd name="connsiteX2" fmla="*/ 1110094 w 1338312"/>
              <a:gd name="connsiteY2" fmla="*/ 468142 h 474382"/>
              <a:gd name="connsiteX3" fmla="*/ 89301 w 1338312"/>
              <a:gd name="connsiteY3" fmla="*/ 474382 h 474382"/>
              <a:gd name="connsiteX4" fmla="*/ 165306 w 1338312"/>
              <a:gd name="connsiteY4" fmla="*/ 25338 h 474382"/>
              <a:gd name="connsiteX0" fmla="*/ 165306 w 1117139"/>
              <a:gd name="connsiteY0" fmla="*/ 68273 h 517317"/>
              <a:gd name="connsiteX1" fmla="*/ 1117139 w 1117139"/>
              <a:gd name="connsiteY1" fmla="*/ 105109 h 517317"/>
              <a:gd name="connsiteX2" fmla="*/ 1110094 w 1117139"/>
              <a:gd name="connsiteY2" fmla="*/ 511077 h 517317"/>
              <a:gd name="connsiteX3" fmla="*/ 89301 w 1117139"/>
              <a:gd name="connsiteY3" fmla="*/ 517317 h 517317"/>
              <a:gd name="connsiteX4" fmla="*/ 165306 w 1117139"/>
              <a:gd name="connsiteY4" fmla="*/ 68273 h 517317"/>
              <a:gd name="connsiteX0" fmla="*/ 173486 w 1125319"/>
              <a:gd name="connsiteY0" fmla="*/ 68273 h 517317"/>
              <a:gd name="connsiteX1" fmla="*/ 1125319 w 1125319"/>
              <a:gd name="connsiteY1" fmla="*/ 105109 h 517317"/>
              <a:gd name="connsiteX2" fmla="*/ 1118274 w 1125319"/>
              <a:gd name="connsiteY2" fmla="*/ 511077 h 517317"/>
              <a:gd name="connsiteX3" fmla="*/ 97481 w 1125319"/>
              <a:gd name="connsiteY3" fmla="*/ 517317 h 517317"/>
              <a:gd name="connsiteX4" fmla="*/ 173486 w 1125319"/>
              <a:gd name="connsiteY4" fmla="*/ 68273 h 517317"/>
              <a:gd name="connsiteX0" fmla="*/ 307574 w 1097654"/>
              <a:gd name="connsiteY0" fmla="*/ 45456 h 534113"/>
              <a:gd name="connsiteX1" fmla="*/ 1097654 w 1097654"/>
              <a:gd name="connsiteY1" fmla="*/ 121905 h 534113"/>
              <a:gd name="connsiteX2" fmla="*/ 1090609 w 1097654"/>
              <a:gd name="connsiteY2" fmla="*/ 527873 h 534113"/>
              <a:gd name="connsiteX3" fmla="*/ 69816 w 1097654"/>
              <a:gd name="connsiteY3" fmla="*/ 534113 h 534113"/>
              <a:gd name="connsiteX4" fmla="*/ 307574 w 1097654"/>
              <a:gd name="connsiteY4" fmla="*/ 45456 h 534113"/>
              <a:gd name="connsiteX0" fmla="*/ 289336 w 1079416"/>
              <a:gd name="connsiteY0" fmla="*/ 45456 h 534113"/>
              <a:gd name="connsiteX1" fmla="*/ 1079416 w 1079416"/>
              <a:gd name="connsiteY1" fmla="*/ 121905 h 534113"/>
              <a:gd name="connsiteX2" fmla="*/ 1072371 w 1079416"/>
              <a:gd name="connsiteY2" fmla="*/ 527873 h 534113"/>
              <a:gd name="connsiteX3" fmla="*/ 51578 w 1079416"/>
              <a:gd name="connsiteY3" fmla="*/ 534113 h 534113"/>
              <a:gd name="connsiteX4" fmla="*/ 289336 w 1079416"/>
              <a:gd name="connsiteY4" fmla="*/ 45456 h 534113"/>
              <a:gd name="connsiteX0" fmla="*/ 292408 w 1082488"/>
              <a:gd name="connsiteY0" fmla="*/ 45456 h 534113"/>
              <a:gd name="connsiteX1" fmla="*/ 1082488 w 1082488"/>
              <a:gd name="connsiteY1" fmla="*/ 121905 h 534113"/>
              <a:gd name="connsiteX2" fmla="*/ 1075443 w 1082488"/>
              <a:gd name="connsiteY2" fmla="*/ 527873 h 534113"/>
              <a:gd name="connsiteX3" fmla="*/ 54650 w 1082488"/>
              <a:gd name="connsiteY3" fmla="*/ 534113 h 534113"/>
              <a:gd name="connsiteX4" fmla="*/ 292408 w 1082488"/>
              <a:gd name="connsiteY4" fmla="*/ 45456 h 534113"/>
              <a:gd name="connsiteX0" fmla="*/ 292408 w 1082488"/>
              <a:gd name="connsiteY0" fmla="*/ 37252 h 525909"/>
              <a:gd name="connsiteX1" fmla="*/ 1082488 w 1082488"/>
              <a:gd name="connsiteY1" fmla="*/ 113701 h 525909"/>
              <a:gd name="connsiteX2" fmla="*/ 1075443 w 1082488"/>
              <a:gd name="connsiteY2" fmla="*/ 519669 h 525909"/>
              <a:gd name="connsiteX3" fmla="*/ 54650 w 1082488"/>
              <a:gd name="connsiteY3" fmla="*/ 525909 h 525909"/>
              <a:gd name="connsiteX4" fmla="*/ 292408 w 1082488"/>
              <a:gd name="connsiteY4" fmla="*/ 37252 h 525909"/>
              <a:gd name="connsiteX0" fmla="*/ 292408 w 1082488"/>
              <a:gd name="connsiteY0" fmla="*/ 2749 h 491406"/>
              <a:gd name="connsiteX1" fmla="*/ 1082488 w 1082488"/>
              <a:gd name="connsiteY1" fmla="*/ 79198 h 491406"/>
              <a:gd name="connsiteX2" fmla="*/ 1075443 w 1082488"/>
              <a:gd name="connsiteY2" fmla="*/ 485166 h 491406"/>
              <a:gd name="connsiteX3" fmla="*/ 54650 w 1082488"/>
              <a:gd name="connsiteY3" fmla="*/ 491406 h 491406"/>
              <a:gd name="connsiteX4" fmla="*/ 292408 w 1082488"/>
              <a:gd name="connsiteY4" fmla="*/ 2749 h 491406"/>
              <a:gd name="connsiteX0" fmla="*/ 292408 w 1082488"/>
              <a:gd name="connsiteY0" fmla="*/ 0 h 488657"/>
              <a:gd name="connsiteX1" fmla="*/ 1082488 w 1082488"/>
              <a:gd name="connsiteY1" fmla="*/ 76449 h 488657"/>
              <a:gd name="connsiteX2" fmla="*/ 1075443 w 1082488"/>
              <a:gd name="connsiteY2" fmla="*/ 482417 h 488657"/>
              <a:gd name="connsiteX3" fmla="*/ 54650 w 1082488"/>
              <a:gd name="connsiteY3" fmla="*/ 488657 h 488657"/>
              <a:gd name="connsiteX4" fmla="*/ 292408 w 1082488"/>
              <a:gd name="connsiteY4" fmla="*/ 0 h 488657"/>
              <a:gd name="connsiteX0" fmla="*/ 292408 w 1082488"/>
              <a:gd name="connsiteY0" fmla="*/ 8319 h 496976"/>
              <a:gd name="connsiteX1" fmla="*/ 1082488 w 1082488"/>
              <a:gd name="connsiteY1" fmla="*/ 84768 h 496976"/>
              <a:gd name="connsiteX2" fmla="*/ 1075443 w 1082488"/>
              <a:gd name="connsiteY2" fmla="*/ 490736 h 496976"/>
              <a:gd name="connsiteX3" fmla="*/ 54650 w 1082488"/>
              <a:gd name="connsiteY3" fmla="*/ 496976 h 496976"/>
              <a:gd name="connsiteX4" fmla="*/ 292408 w 1082488"/>
              <a:gd name="connsiteY4" fmla="*/ 8319 h 496976"/>
              <a:gd name="connsiteX0" fmla="*/ 292408 w 1082488"/>
              <a:gd name="connsiteY0" fmla="*/ 2658 h 491315"/>
              <a:gd name="connsiteX1" fmla="*/ 1082488 w 1082488"/>
              <a:gd name="connsiteY1" fmla="*/ 79107 h 491315"/>
              <a:gd name="connsiteX2" fmla="*/ 1075443 w 1082488"/>
              <a:gd name="connsiteY2" fmla="*/ 485075 h 491315"/>
              <a:gd name="connsiteX3" fmla="*/ 54650 w 1082488"/>
              <a:gd name="connsiteY3" fmla="*/ 491315 h 491315"/>
              <a:gd name="connsiteX4" fmla="*/ 292408 w 1082488"/>
              <a:gd name="connsiteY4" fmla="*/ 2658 h 491315"/>
              <a:gd name="connsiteX0" fmla="*/ 292408 w 1082488"/>
              <a:gd name="connsiteY0" fmla="*/ 3443 h 492100"/>
              <a:gd name="connsiteX1" fmla="*/ 1082488 w 1082488"/>
              <a:gd name="connsiteY1" fmla="*/ 79892 h 492100"/>
              <a:gd name="connsiteX2" fmla="*/ 1075443 w 1082488"/>
              <a:gd name="connsiteY2" fmla="*/ 485860 h 492100"/>
              <a:gd name="connsiteX3" fmla="*/ 54650 w 1082488"/>
              <a:gd name="connsiteY3" fmla="*/ 492100 h 492100"/>
              <a:gd name="connsiteX4" fmla="*/ 292408 w 1082488"/>
              <a:gd name="connsiteY4" fmla="*/ 3443 h 492100"/>
              <a:gd name="connsiteX0" fmla="*/ 292408 w 1082488"/>
              <a:gd name="connsiteY0" fmla="*/ 6147 h 494804"/>
              <a:gd name="connsiteX1" fmla="*/ 1082488 w 1082488"/>
              <a:gd name="connsiteY1" fmla="*/ 82596 h 494804"/>
              <a:gd name="connsiteX2" fmla="*/ 1075443 w 1082488"/>
              <a:gd name="connsiteY2" fmla="*/ 488564 h 494804"/>
              <a:gd name="connsiteX3" fmla="*/ 54650 w 1082488"/>
              <a:gd name="connsiteY3" fmla="*/ 494804 h 494804"/>
              <a:gd name="connsiteX4" fmla="*/ 292408 w 1082488"/>
              <a:gd name="connsiteY4" fmla="*/ 6147 h 494804"/>
              <a:gd name="connsiteX0" fmla="*/ 297433 w 1087513"/>
              <a:gd name="connsiteY0" fmla="*/ 6147 h 494804"/>
              <a:gd name="connsiteX1" fmla="*/ 1087513 w 1087513"/>
              <a:gd name="connsiteY1" fmla="*/ 82596 h 494804"/>
              <a:gd name="connsiteX2" fmla="*/ 1080468 w 1087513"/>
              <a:gd name="connsiteY2" fmla="*/ 488564 h 494804"/>
              <a:gd name="connsiteX3" fmla="*/ 59675 w 1087513"/>
              <a:gd name="connsiteY3" fmla="*/ 494804 h 494804"/>
              <a:gd name="connsiteX4" fmla="*/ 297433 w 1087513"/>
              <a:gd name="connsiteY4" fmla="*/ 6147 h 494804"/>
              <a:gd name="connsiteX0" fmla="*/ 298702 w 1088782"/>
              <a:gd name="connsiteY0" fmla="*/ 6147 h 494804"/>
              <a:gd name="connsiteX1" fmla="*/ 1088782 w 1088782"/>
              <a:gd name="connsiteY1" fmla="*/ 82596 h 494804"/>
              <a:gd name="connsiteX2" fmla="*/ 1081737 w 1088782"/>
              <a:gd name="connsiteY2" fmla="*/ 488564 h 494804"/>
              <a:gd name="connsiteX3" fmla="*/ 60944 w 1088782"/>
              <a:gd name="connsiteY3" fmla="*/ 494804 h 494804"/>
              <a:gd name="connsiteX4" fmla="*/ 298702 w 1088782"/>
              <a:gd name="connsiteY4" fmla="*/ 6147 h 49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782" h="494804">
                <a:moveTo>
                  <a:pt x="298702" y="6147"/>
                </a:moveTo>
                <a:cubicBezTo>
                  <a:pt x="620851" y="-26892"/>
                  <a:pt x="901173" y="84073"/>
                  <a:pt x="1088782" y="82596"/>
                </a:cubicBezTo>
                <a:lnTo>
                  <a:pt x="1081737" y="488564"/>
                </a:lnTo>
                <a:lnTo>
                  <a:pt x="60944" y="494804"/>
                </a:lnTo>
                <a:cubicBezTo>
                  <a:pt x="-119582" y="167293"/>
                  <a:pt x="143525" y="14981"/>
                  <a:pt x="298702" y="6147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vert="horz" lIns="0" tIns="90000" rIns="612000" bIns="0" rtlCol="0" anchor="ctr"/>
          <a:lstStyle>
            <a:lvl1pPr algn="r">
              <a:defRPr sz="900" baseline="0">
                <a:solidFill>
                  <a:schemeClr val="bg1"/>
                </a:solidFill>
              </a:defRPr>
            </a:lvl1pPr>
          </a:lstStyle>
          <a:p>
            <a:fld id="{126E8DAC-1B4E-6E4B-A4A1-AE46FB53705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771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82" r:id="rId4"/>
    <p:sldLayoutId id="2147483677" r:id="rId5"/>
    <p:sldLayoutId id="2147483676" r:id="rId6"/>
    <p:sldLayoutId id="2147483678" r:id="rId7"/>
    <p:sldLayoutId id="2147483674" r:id="rId8"/>
    <p:sldLayoutId id="2147483688" r:id="rId9"/>
    <p:sldLayoutId id="2147483675" r:id="rId10"/>
    <p:sldLayoutId id="2147483689" r:id="rId11"/>
    <p:sldLayoutId id="2147483670" r:id="rId12"/>
    <p:sldLayoutId id="2147483680" r:id="rId13"/>
    <p:sldLayoutId id="2147483681" r:id="rId14"/>
    <p:sldLayoutId id="2147483683" r:id="rId15"/>
    <p:sldLayoutId id="2147483690" r:id="rId16"/>
    <p:sldLayoutId id="2147483684" r:id="rId17"/>
    <p:sldLayoutId id="2147483685" r:id="rId18"/>
    <p:sldLayoutId id="2147483686" r:id="rId19"/>
    <p:sldLayoutId id="2147483694" r:id="rId20"/>
    <p:sldLayoutId id="2147483693" r:id="rId21"/>
    <p:sldLayoutId id="2147483692" r:id="rId22"/>
    <p:sldLayoutId id="2147483691" r:id="rId23"/>
    <p:sldLayoutId id="2147483687" r:id="rId24"/>
  </p:sldLayoutIdLs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000" b="1" i="0" kern="1200" cap="all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800" baseline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8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8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8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8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620" userDrawn="1">
          <p15:clr>
            <a:srgbClr val="F26B43"/>
          </p15:clr>
        </p15:guide>
        <p15:guide id="3" pos="2980" userDrawn="1">
          <p15:clr>
            <a:srgbClr val="F26B43"/>
          </p15:clr>
        </p15:guide>
        <p15:guide id="4" orient="horz" pos="2822" userDrawn="1">
          <p15:clr>
            <a:srgbClr val="F26B43"/>
          </p15:clr>
        </p15:guide>
        <p15:guide id="5" pos="2767" userDrawn="1">
          <p15:clr>
            <a:srgbClr val="F26B43"/>
          </p15:clr>
        </p15:guide>
        <p15:guide id="6" pos="385" userDrawn="1">
          <p15:clr>
            <a:srgbClr val="F26B43"/>
          </p15:clr>
        </p15:guide>
        <p15:guide id="7" pos="5375" userDrawn="1">
          <p15:clr>
            <a:srgbClr val="F26B43"/>
          </p15:clr>
        </p15:guide>
        <p15:guide id="8" orient="horz" pos="2754" userDrawn="1">
          <p15:clr>
            <a:srgbClr val="F26B43"/>
          </p15:clr>
        </p15:guide>
        <p15:guide id="9" orient="horz" pos="826" userDrawn="1">
          <p15:clr>
            <a:srgbClr val="F26B43"/>
          </p15:clr>
        </p15:guide>
        <p15:guide id="10" orient="horz" pos="31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4F325-D8F3-5A48-9B2B-213A8B99C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445242"/>
            <a:ext cx="6492138" cy="820640"/>
          </a:xfrm>
        </p:spPr>
        <p:txBody>
          <a:bodyPr/>
          <a:lstStyle/>
          <a:p>
            <a:r>
              <a:rPr lang="de-DE" dirty="0"/>
              <a:t>Jährlicher Ablauf Web-Zugänglichkeit</a:t>
            </a:r>
            <a:endParaRPr lang="de-AT" dirty="0"/>
          </a:p>
        </p:txBody>
      </p:sp>
      <p:sp>
        <p:nvSpPr>
          <p:cNvPr id="37" name="Textplatzhalter 7">
            <a:extLst>
              <a:ext uri="{FF2B5EF4-FFF2-40B4-BE49-F238E27FC236}">
                <a16:creationId xmlns:a16="http://schemas.microsoft.com/office/drawing/2014/main" id="{A0154833-CE1C-2443-A902-EBDF5B895603}"/>
              </a:ext>
            </a:extLst>
          </p:cNvPr>
          <p:cNvSpPr txBox="1">
            <a:spLocks/>
          </p:cNvSpPr>
          <p:nvPr/>
        </p:nvSpPr>
        <p:spPr>
          <a:xfrm>
            <a:off x="611189" y="1808441"/>
            <a:ext cx="2304996" cy="923330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de-AT" sz="1100" b="1" dirty="0"/>
              <a:t>Schritt 1: Selbsttest bzw. Test </a:t>
            </a:r>
            <a:r>
              <a:rPr lang="de-AT" sz="1100" b="1" dirty="0" smtClean="0"/>
              <a:t/>
            </a:r>
            <a:br>
              <a:rPr lang="de-AT" sz="1100" b="1" dirty="0" smtClean="0"/>
            </a:br>
            <a:r>
              <a:rPr lang="de-AT" sz="1100" b="1" dirty="0" smtClean="0"/>
              <a:t>durch </a:t>
            </a:r>
            <a:r>
              <a:rPr lang="de-AT" sz="1100" b="1" dirty="0"/>
              <a:t>Dritte</a:t>
            </a:r>
          </a:p>
          <a:p>
            <a:pPr marL="0" indent="0" algn="r">
              <a:buNone/>
            </a:pPr>
            <a:r>
              <a:rPr lang="de-DE" sz="1100" dirty="0"/>
              <a:t>Prüfen Sie Websites und mobile Anwendungen auf Barrierefreiheit oder lassen Sie diese prüfen.</a:t>
            </a:r>
            <a:endParaRPr lang="de-AT" sz="1100" dirty="0"/>
          </a:p>
        </p:txBody>
      </p:sp>
      <p:sp>
        <p:nvSpPr>
          <p:cNvPr id="35" name="Textplatzhalter 7">
            <a:extLst>
              <a:ext uri="{FF2B5EF4-FFF2-40B4-BE49-F238E27FC236}">
                <a16:creationId xmlns:a16="http://schemas.microsoft.com/office/drawing/2014/main" id="{DBCFABE8-A4BD-B447-A5D0-24013BA13281}"/>
              </a:ext>
            </a:extLst>
          </p:cNvPr>
          <p:cNvSpPr txBox="1">
            <a:spLocks/>
          </p:cNvSpPr>
          <p:nvPr/>
        </p:nvSpPr>
        <p:spPr>
          <a:xfrm>
            <a:off x="6268918" y="2090403"/>
            <a:ext cx="2325772" cy="75405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1100" b="1" dirty="0"/>
              <a:t>Schritt 2: Fehler beheben</a:t>
            </a:r>
          </a:p>
          <a:p>
            <a:pPr marL="0" indent="0">
              <a:buNone/>
            </a:pPr>
            <a:r>
              <a:rPr lang="de-AT" sz="1100" dirty="0"/>
              <a:t>Sollten Sie nicht-barrierefreie Inhalte oder Elemente finden, beseitigen Sie diese Barrieren so gut als möglich.</a:t>
            </a:r>
          </a:p>
        </p:txBody>
      </p:sp>
      <p:sp>
        <p:nvSpPr>
          <p:cNvPr id="36" name="Textplatzhalter 7">
            <a:extLst>
              <a:ext uri="{FF2B5EF4-FFF2-40B4-BE49-F238E27FC236}">
                <a16:creationId xmlns:a16="http://schemas.microsoft.com/office/drawing/2014/main" id="{4C8A0FD1-5350-364B-A975-F5476F3BD66A}"/>
              </a:ext>
            </a:extLst>
          </p:cNvPr>
          <p:cNvSpPr txBox="1">
            <a:spLocks/>
          </p:cNvSpPr>
          <p:nvPr/>
        </p:nvSpPr>
        <p:spPr>
          <a:xfrm>
            <a:off x="6277663" y="3162876"/>
            <a:ext cx="2325772" cy="1092607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1100" b="1" dirty="0"/>
              <a:t>Schritt 3: Barrierefreiheitserklärung schreiben bzw. aktualisieren</a:t>
            </a:r>
          </a:p>
          <a:p>
            <a:pPr marL="0" indent="0">
              <a:buNone/>
            </a:pPr>
            <a:r>
              <a:rPr lang="de-AT" sz="1100" dirty="0"/>
              <a:t>Halten Sie die Barrierefreiheitserklärung </a:t>
            </a:r>
            <a:r>
              <a:rPr lang="de-AT" sz="1100" dirty="0" smtClean="0"/>
              <a:t>stets </a:t>
            </a:r>
            <a:r>
              <a:rPr lang="de-AT" sz="1100" dirty="0"/>
              <a:t>aktuell (mindestens einmal im Jahr aktualisieren</a:t>
            </a:r>
            <a:r>
              <a:rPr lang="de-AT" sz="1100" dirty="0" smtClean="0"/>
              <a:t>) und veröffentlichen Sie diese.</a:t>
            </a:r>
            <a:endParaRPr lang="de-AT" sz="1100" dirty="0"/>
          </a:p>
        </p:txBody>
      </p:sp>
      <p:sp>
        <p:nvSpPr>
          <p:cNvPr id="38" name="Textplatzhalter 7">
            <a:extLst>
              <a:ext uri="{FF2B5EF4-FFF2-40B4-BE49-F238E27FC236}">
                <a16:creationId xmlns:a16="http://schemas.microsoft.com/office/drawing/2014/main" id="{02CA44FA-CF6E-AC46-B5C4-708D20FEFB2A}"/>
              </a:ext>
            </a:extLst>
          </p:cNvPr>
          <p:cNvSpPr txBox="1">
            <a:spLocks/>
          </p:cNvSpPr>
          <p:nvPr/>
        </p:nvSpPr>
        <p:spPr>
          <a:xfrm>
            <a:off x="611189" y="3325993"/>
            <a:ext cx="2299577" cy="75405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 kern="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de-DE" sz="1100" b="1" dirty="0"/>
              <a:t>Schritt </a:t>
            </a:r>
            <a:r>
              <a:rPr lang="de-DE" sz="1100" b="1" dirty="0" smtClean="0"/>
              <a:t>4: </a:t>
            </a:r>
            <a:r>
              <a:rPr lang="de-DE" sz="1100" b="1" dirty="0"/>
              <a:t>Websites und mobile Anwendungen barrierefrei gestalten</a:t>
            </a:r>
            <a:endParaRPr lang="de-AT" sz="1100" b="1" dirty="0"/>
          </a:p>
          <a:p>
            <a:pPr marL="0" indent="0" algn="r">
              <a:buNone/>
            </a:pPr>
            <a:r>
              <a:rPr lang="de-AT" sz="1100" dirty="0"/>
              <a:t>Neu veröffentlichte Inhalte inkl. Dokumente müssen barrierefrei sein.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268918" y="966792"/>
            <a:ext cx="2275069" cy="93871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100" b="1" dirty="0" smtClean="0"/>
              <a:t>Stichtage für den ersten Zyklus:</a:t>
            </a:r>
            <a:endParaRPr lang="de-AT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„</a:t>
            </a:r>
            <a:r>
              <a:rPr lang="de-AT" sz="1100" dirty="0"/>
              <a:t>alte“ Website (online vor dem 23.09.2018): </a:t>
            </a:r>
            <a:r>
              <a:rPr lang="de-AT" sz="1100" dirty="0" smtClean="0"/>
              <a:t>23.09.2020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„neue</a:t>
            </a:r>
            <a:r>
              <a:rPr lang="de-AT" sz="1100" dirty="0"/>
              <a:t>“ Website: </a:t>
            </a:r>
            <a:r>
              <a:rPr lang="de-AT" sz="1100" dirty="0" smtClean="0"/>
              <a:t>23.09.2019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mobile </a:t>
            </a:r>
            <a:r>
              <a:rPr lang="de-AT" sz="1100" dirty="0"/>
              <a:t>Anwendung: 23.06.2021</a:t>
            </a:r>
          </a:p>
        </p:txBody>
      </p:sp>
      <p:grpSp>
        <p:nvGrpSpPr>
          <p:cNvPr id="3" name="Gruppieren 2" title="Grafik Glühbirne aus vier Puzzlesteinen, die die vier beschriebenen Schritte symbolisiert."/>
          <p:cNvGrpSpPr/>
          <p:nvPr/>
        </p:nvGrpSpPr>
        <p:grpSpPr>
          <a:xfrm>
            <a:off x="3012471" y="1913116"/>
            <a:ext cx="3163321" cy="2681872"/>
            <a:chOff x="3012471" y="1913116"/>
            <a:chExt cx="3163321" cy="2681872"/>
          </a:xfrm>
        </p:grpSpPr>
        <p:sp>
          <p:nvSpPr>
            <p:cNvPr id="25" name="Freeform 5" title="Puzzlestein">
              <a:extLst>
                <a:ext uri="{FF2B5EF4-FFF2-40B4-BE49-F238E27FC236}">
                  <a16:creationId xmlns:a16="http://schemas.microsoft.com/office/drawing/2014/main" id="{69C49508-FFA1-684D-8F4F-525B7B862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693" y="2728134"/>
              <a:ext cx="910553" cy="1440784"/>
            </a:xfrm>
            <a:custGeom>
              <a:avLst/>
              <a:gdLst>
                <a:gd name="T0" fmla="*/ 1491 w 1837"/>
                <a:gd name="T1" fmla="*/ 673 h 2908"/>
                <a:gd name="T2" fmla="*/ 1311 w 1837"/>
                <a:gd name="T3" fmla="*/ 512 h 2908"/>
                <a:gd name="T4" fmla="*/ 1330 w 1837"/>
                <a:gd name="T5" fmla="*/ 429 h 2908"/>
                <a:gd name="T6" fmla="*/ 1331 w 1837"/>
                <a:gd name="T7" fmla="*/ 427 h 2908"/>
                <a:gd name="T8" fmla="*/ 1393 w 1837"/>
                <a:gd name="T9" fmla="*/ 217 h 2908"/>
                <a:gd name="T10" fmla="*/ 1362 w 1837"/>
                <a:gd name="T11" fmla="*/ 105 h 2908"/>
                <a:gd name="T12" fmla="*/ 1356 w 1837"/>
                <a:gd name="T13" fmla="*/ 96 h 2908"/>
                <a:gd name="T14" fmla="*/ 1177 w 1837"/>
                <a:gd name="T15" fmla="*/ 0 h 2908"/>
                <a:gd name="T16" fmla="*/ 997 w 1837"/>
                <a:gd name="T17" fmla="*/ 96 h 2908"/>
                <a:gd name="T18" fmla="*/ 993 w 1837"/>
                <a:gd name="T19" fmla="*/ 102 h 2908"/>
                <a:gd name="T20" fmla="*/ 991 w 1837"/>
                <a:gd name="T21" fmla="*/ 105 h 2908"/>
                <a:gd name="T22" fmla="*/ 960 w 1837"/>
                <a:gd name="T23" fmla="*/ 217 h 2908"/>
                <a:gd name="T24" fmla="*/ 1023 w 1837"/>
                <a:gd name="T25" fmla="*/ 427 h 2908"/>
                <a:gd name="T26" fmla="*/ 1024 w 1837"/>
                <a:gd name="T27" fmla="*/ 428 h 2908"/>
                <a:gd name="T28" fmla="*/ 1034 w 1837"/>
                <a:gd name="T29" fmla="*/ 457 h 2908"/>
                <a:gd name="T30" fmla="*/ 1042 w 1837"/>
                <a:gd name="T31" fmla="*/ 512 h 2908"/>
                <a:gd name="T32" fmla="*/ 1032 w 1837"/>
                <a:gd name="T33" fmla="*/ 567 h 2908"/>
                <a:gd name="T34" fmla="*/ 863 w 1837"/>
                <a:gd name="T35" fmla="*/ 673 h 2908"/>
                <a:gd name="T36" fmla="*/ 0 w 1837"/>
                <a:gd name="T37" fmla="*/ 673 h 2908"/>
                <a:gd name="T38" fmla="*/ 0 w 1837"/>
                <a:gd name="T39" fmla="*/ 1540 h 2908"/>
                <a:gd name="T40" fmla="*/ 27 w 1837"/>
                <a:gd name="T41" fmla="*/ 1605 h 2908"/>
                <a:gd name="T42" fmla="*/ 97 w 1837"/>
                <a:gd name="T43" fmla="*/ 1603 h 2908"/>
                <a:gd name="T44" fmla="*/ 350 w 1837"/>
                <a:gd name="T45" fmla="*/ 1531 h 2908"/>
                <a:gd name="T46" fmla="*/ 622 w 1837"/>
                <a:gd name="T47" fmla="*/ 1679 h 2908"/>
                <a:gd name="T48" fmla="*/ 674 w 1837"/>
                <a:gd name="T49" fmla="*/ 1854 h 2908"/>
                <a:gd name="T50" fmla="*/ 350 w 1837"/>
                <a:gd name="T51" fmla="*/ 2177 h 2908"/>
                <a:gd name="T52" fmla="*/ 177 w 1837"/>
                <a:gd name="T53" fmla="*/ 2137 h 2908"/>
                <a:gd name="T54" fmla="*/ 97 w 1837"/>
                <a:gd name="T55" fmla="*/ 2105 h 2908"/>
                <a:gd name="T56" fmla="*/ 27 w 1837"/>
                <a:gd name="T57" fmla="*/ 2103 h 2908"/>
                <a:gd name="T58" fmla="*/ 0 w 1837"/>
                <a:gd name="T59" fmla="*/ 2168 h 2908"/>
                <a:gd name="T60" fmla="*/ 0 w 1837"/>
                <a:gd name="T61" fmla="*/ 2270 h 2908"/>
                <a:gd name="T62" fmla="*/ 0 w 1837"/>
                <a:gd name="T63" fmla="*/ 2908 h 2908"/>
                <a:gd name="T64" fmla="*/ 813 w 1837"/>
                <a:gd name="T65" fmla="*/ 2908 h 2908"/>
                <a:gd name="T66" fmla="*/ 943 w 1837"/>
                <a:gd name="T67" fmla="*/ 2800 h 2908"/>
                <a:gd name="T68" fmla="*/ 943 w 1837"/>
                <a:gd name="T69" fmla="*/ 2729 h 2908"/>
                <a:gd name="T70" fmla="*/ 883 w 1837"/>
                <a:gd name="T71" fmla="*/ 2638 h 2908"/>
                <a:gd name="T72" fmla="*/ 944 w 1837"/>
                <a:gd name="T73" fmla="*/ 2384 h 2908"/>
                <a:gd name="T74" fmla="*/ 1624 w 1837"/>
                <a:gd name="T75" fmla="*/ 1233 h 2908"/>
                <a:gd name="T76" fmla="*/ 1837 w 1837"/>
                <a:gd name="T77" fmla="*/ 673 h 2908"/>
                <a:gd name="T78" fmla="*/ 1491 w 1837"/>
                <a:gd name="T79" fmla="*/ 673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37" h="2908">
                  <a:moveTo>
                    <a:pt x="1491" y="673"/>
                  </a:moveTo>
                  <a:cubicBezTo>
                    <a:pt x="1385" y="673"/>
                    <a:pt x="1311" y="607"/>
                    <a:pt x="1311" y="512"/>
                  </a:cubicBezTo>
                  <a:cubicBezTo>
                    <a:pt x="1311" y="485"/>
                    <a:pt x="1317" y="457"/>
                    <a:pt x="1330" y="429"/>
                  </a:cubicBezTo>
                  <a:cubicBezTo>
                    <a:pt x="1331" y="427"/>
                    <a:pt x="1331" y="427"/>
                    <a:pt x="1331" y="427"/>
                  </a:cubicBezTo>
                  <a:cubicBezTo>
                    <a:pt x="1356" y="369"/>
                    <a:pt x="1393" y="265"/>
                    <a:pt x="1393" y="217"/>
                  </a:cubicBezTo>
                  <a:cubicBezTo>
                    <a:pt x="1393" y="177"/>
                    <a:pt x="1383" y="139"/>
                    <a:pt x="1362" y="105"/>
                  </a:cubicBezTo>
                  <a:cubicBezTo>
                    <a:pt x="1360" y="102"/>
                    <a:pt x="1359" y="99"/>
                    <a:pt x="1356" y="96"/>
                  </a:cubicBezTo>
                  <a:cubicBezTo>
                    <a:pt x="1316" y="36"/>
                    <a:pt x="1249" y="0"/>
                    <a:pt x="1177" y="0"/>
                  </a:cubicBezTo>
                  <a:cubicBezTo>
                    <a:pt x="1105" y="0"/>
                    <a:pt x="1037" y="36"/>
                    <a:pt x="997" y="96"/>
                  </a:cubicBezTo>
                  <a:cubicBezTo>
                    <a:pt x="996" y="98"/>
                    <a:pt x="994" y="100"/>
                    <a:pt x="993" y="102"/>
                  </a:cubicBezTo>
                  <a:cubicBezTo>
                    <a:pt x="992" y="103"/>
                    <a:pt x="992" y="104"/>
                    <a:pt x="991" y="105"/>
                  </a:cubicBezTo>
                  <a:cubicBezTo>
                    <a:pt x="971" y="139"/>
                    <a:pt x="960" y="177"/>
                    <a:pt x="960" y="217"/>
                  </a:cubicBezTo>
                  <a:cubicBezTo>
                    <a:pt x="960" y="265"/>
                    <a:pt x="998" y="368"/>
                    <a:pt x="1023" y="427"/>
                  </a:cubicBezTo>
                  <a:cubicBezTo>
                    <a:pt x="1024" y="428"/>
                    <a:pt x="1024" y="428"/>
                    <a:pt x="1024" y="428"/>
                  </a:cubicBezTo>
                  <a:cubicBezTo>
                    <a:pt x="1028" y="438"/>
                    <a:pt x="1031" y="448"/>
                    <a:pt x="1034" y="457"/>
                  </a:cubicBezTo>
                  <a:cubicBezTo>
                    <a:pt x="1039" y="476"/>
                    <a:pt x="1042" y="494"/>
                    <a:pt x="1042" y="512"/>
                  </a:cubicBezTo>
                  <a:cubicBezTo>
                    <a:pt x="1042" y="532"/>
                    <a:pt x="1038" y="550"/>
                    <a:pt x="1032" y="567"/>
                  </a:cubicBezTo>
                  <a:cubicBezTo>
                    <a:pt x="1010" y="631"/>
                    <a:pt x="947" y="673"/>
                    <a:pt x="863" y="673"/>
                  </a:cubicBezTo>
                  <a:cubicBezTo>
                    <a:pt x="0" y="673"/>
                    <a:pt x="0" y="673"/>
                    <a:pt x="0" y="673"/>
                  </a:cubicBezTo>
                  <a:cubicBezTo>
                    <a:pt x="0" y="1540"/>
                    <a:pt x="0" y="1540"/>
                    <a:pt x="0" y="1540"/>
                  </a:cubicBezTo>
                  <a:cubicBezTo>
                    <a:pt x="0" y="1571"/>
                    <a:pt x="10" y="1594"/>
                    <a:pt x="27" y="1605"/>
                  </a:cubicBezTo>
                  <a:cubicBezTo>
                    <a:pt x="43" y="1616"/>
                    <a:pt x="68" y="1615"/>
                    <a:pt x="97" y="1603"/>
                  </a:cubicBezTo>
                  <a:cubicBezTo>
                    <a:pt x="114" y="1595"/>
                    <a:pt x="264" y="1531"/>
                    <a:pt x="350" y="1531"/>
                  </a:cubicBezTo>
                  <a:cubicBezTo>
                    <a:pt x="464" y="1531"/>
                    <a:pt x="564" y="1590"/>
                    <a:pt x="622" y="1679"/>
                  </a:cubicBezTo>
                  <a:cubicBezTo>
                    <a:pt x="654" y="1729"/>
                    <a:pt x="674" y="1789"/>
                    <a:pt x="674" y="1854"/>
                  </a:cubicBezTo>
                  <a:cubicBezTo>
                    <a:pt x="674" y="2032"/>
                    <a:pt x="528" y="2177"/>
                    <a:pt x="350" y="2177"/>
                  </a:cubicBezTo>
                  <a:cubicBezTo>
                    <a:pt x="301" y="2177"/>
                    <a:pt x="232" y="2156"/>
                    <a:pt x="177" y="2137"/>
                  </a:cubicBezTo>
                  <a:cubicBezTo>
                    <a:pt x="136" y="2122"/>
                    <a:pt x="104" y="2108"/>
                    <a:pt x="97" y="2105"/>
                  </a:cubicBezTo>
                  <a:cubicBezTo>
                    <a:pt x="68" y="2093"/>
                    <a:pt x="43" y="2092"/>
                    <a:pt x="27" y="2103"/>
                  </a:cubicBezTo>
                  <a:cubicBezTo>
                    <a:pt x="10" y="2114"/>
                    <a:pt x="0" y="2137"/>
                    <a:pt x="0" y="2168"/>
                  </a:cubicBezTo>
                  <a:cubicBezTo>
                    <a:pt x="0" y="2270"/>
                    <a:pt x="0" y="2270"/>
                    <a:pt x="0" y="2270"/>
                  </a:cubicBezTo>
                  <a:cubicBezTo>
                    <a:pt x="0" y="2908"/>
                    <a:pt x="0" y="2908"/>
                    <a:pt x="0" y="2908"/>
                  </a:cubicBezTo>
                  <a:cubicBezTo>
                    <a:pt x="813" y="2908"/>
                    <a:pt x="813" y="2908"/>
                    <a:pt x="813" y="2908"/>
                  </a:cubicBezTo>
                  <a:cubicBezTo>
                    <a:pt x="885" y="2908"/>
                    <a:pt x="943" y="2860"/>
                    <a:pt x="943" y="2800"/>
                  </a:cubicBezTo>
                  <a:cubicBezTo>
                    <a:pt x="943" y="2729"/>
                    <a:pt x="943" y="2729"/>
                    <a:pt x="943" y="2729"/>
                  </a:cubicBezTo>
                  <a:cubicBezTo>
                    <a:pt x="943" y="2690"/>
                    <a:pt x="919" y="2657"/>
                    <a:pt x="883" y="2638"/>
                  </a:cubicBezTo>
                  <a:cubicBezTo>
                    <a:pt x="907" y="2572"/>
                    <a:pt x="927" y="2489"/>
                    <a:pt x="944" y="2384"/>
                  </a:cubicBezTo>
                  <a:cubicBezTo>
                    <a:pt x="1022" y="1918"/>
                    <a:pt x="1148" y="2090"/>
                    <a:pt x="1624" y="1233"/>
                  </a:cubicBezTo>
                  <a:cubicBezTo>
                    <a:pt x="1720" y="1060"/>
                    <a:pt x="1793" y="872"/>
                    <a:pt x="1837" y="673"/>
                  </a:cubicBezTo>
                  <a:lnTo>
                    <a:pt x="1491" y="6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de-AT" sz="1350"/>
            </a:p>
          </p:txBody>
        </p:sp>
        <p:sp>
          <p:nvSpPr>
            <p:cNvPr id="27" name="Freeform 6" title="Glühbirne">
              <a:extLst>
                <a:ext uri="{FF2B5EF4-FFF2-40B4-BE49-F238E27FC236}">
                  <a16:creationId xmlns:a16="http://schemas.microsoft.com/office/drawing/2014/main" id="{406E1A5E-B38D-9747-8047-3F074AA58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6382" y="4219763"/>
              <a:ext cx="889272" cy="143431"/>
            </a:xfrm>
            <a:custGeom>
              <a:avLst/>
              <a:gdLst>
                <a:gd name="T0" fmla="*/ 1676 w 1793"/>
                <a:gd name="T1" fmla="*/ 0 h 288"/>
                <a:gd name="T2" fmla="*/ 117 w 1793"/>
                <a:gd name="T3" fmla="*/ 0 h 288"/>
                <a:gd name="T4" fmla="*/ 0 w 1793"/>
                <a:gd name="T5" fmla="*/ 108 h 288"/>
                <a:gd name="T6" fmla="*/ 0 w 1793"/>
                <a:gd name="T7" fmla="*/ 180 h 288"/>
                <a:gd name="T8" fmla="*/ 117 w 1793"/>
                <a:gd name="T9" fmla="*/ 288 h 288"/>
                <a:gd name="T10" fmla="*/ 1676 w 1793"/>
                <a:gd name="T11" fmla="*/ 288 h 288"/>
                <a:gd name="T12" fmla="*/ 1793 w 1793"/>
                <a:gd name="T13" fmla="*/ 180 h 288"/>
                <a:gd name="T14" fmla="*/ 1793 w 1793"/>
                <a:gd name="T15" fmla="*/ 108 h 288"/>
                <a:gd name="T16" fmla="*/ 1676 w 1793"/>
                <a:gd name="T1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3" h="288">
                  <a:moveTo>
                    <a:pt x="1676" y="0"/>
                  </a:moveTo>
                  <a:cubicBezTo>
                    <a:pt x="117" y="0"/>
                    <a:pt x="117" y="0"/>
                    <a:pt x="117" y="0"/>
                  </a:cubicBezTo>
                  <a:cubicBezTo>
                    <a:pt x="53" y="0"/>
                    <a:pt x="0" y="49"/>
                    <a:pt x="0" y="108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240"/>
                    <a:pt x="53" y="288"/>
                    <a:pt x="117" y="288"/>
                  </a:cubicBezTo>
                  <a:cubicBezTo>
                    <a:pt x="1676" y="288"/>
                    <a:pt x="1676" y="288"/>
                    <a:pt x="1676" y="288"/>
                  </a:cubicBezTo>
                  <a:cubicBezTo>
                    <a:pt x="1741" y="288"/>
                    <a:pt x="1793" y="240"/>
                    <a:pt x="1793" y="180"/>
                  </a:cubicBezTo>
                  <a:cubicBezTo>
                    <a:pt x="1793" y="108"/>
                    <a:pt x="1793" y="108"/>
                    <a:pt x="1793" y="108"/>
                  </a:cubicBezTo>
                  <a:cubicBezTo>
                    <a:pt x="1793" y="49"/>
                    <a:pt x="1741" y="0"/>
                    <a:pt x="1676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de-AT" sz="1350"/>
            </a:p>
          </p:txBody>
        </p:sp>
        <p:sp>
          <p:nvSpPr>
            <p:cNvPr id="28" name="Freeform 7" title="Glühbirne">
              <a:extLst>
                <a:ext uri="{FF2B5EF4-FFF2-40B4-BE49-F238E27FC236}">
                  <a16:creationId xmlns:a16="http://schemas.microsoft.com/office/drawing/2014/main" id="{FCD5E884-902E-0C4E-B838-7766AE005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7352" y="4416394"/>
              <a:ext cx="645898" cy="178594"/>
            </a:xfrm>
            <a:custGeom>
              <a:avLst/>
              <a:gdLst>
                <a:gd name="T0" fmla="*/ 652 w 1303"/>
                <a:gd name="T1" fmla="*/ 359 h 359"/>
                <a:gd name="T2" fmla="*/ 1303 w 1303"/>
                <a:gd name="T3" fmla="*/ 0 h 359"/>
                <a:gd name="T4" fmla="*/ 0 w 1303"/>
                <a:gd name="T5" fmla="*/ 0 h 359"/>
                <a:gd name="T6" fmla="*/ 652 w 1303"/>
                <a:gd name="T7" fmla="*/ 35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3" h="359">
                  <a:moveTo>
                    <a:pt x="652" y="359"/>
                  </a:moveTo>
                  <a:cubicBezTo>
                    <a:pt x="956" y="359"/>
                    <a:pt x="1303" y="216"/>
                    <a:pt x="130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6"/>
                    <a:pt x="348" y="359"/>
                    <a:pt x="652" y="359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de-AT" sz="1350"/>
            </a:p>
          </p:txBody>
        </p:sp>
        <p:sp>
          <p:nvSpPr>
            <p:cNvPr id="31" name="Freeform 8" title="Puzzlestein">
              <a:extLst>
                <a:ext uri="{FF2B5EF4-FFF2-40B4-BE49-F238E27FC236}">
                  <a16:creationId xmlns:a16="http://schemas.microsoft.com/office/drawing/2014/main" id="{B2786045-F0F0-4544-8DA0-4733D15FC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416" y="3052073"/>
              <a:ext cx="1245533" cy="1107655"/>
            </a:xfrm>
            <a:custGeom>
              <a:avLst/>
              <a:gdLst>
                <a:gd name="T0" fmla="*/ 2496 w 2511"/>
                <a:gd name="T1" fmla="*/ 1098 h 2234"/>
                <a:gd name="T2" fmla="*/ 2415 w 2511"/>
                <a:gd name="T3" fmla="*/ 997 h 2234"/>
                <a:gd name="T4" fmla="*/ 2406 w 2511"/>
                <a:gd name="T5" fmla="*/ 991 h 2234"/>
                <a:gd name="T6" fmla="*/ 2294 w 2511"/>
                <a:gd name="T7" fmla="*/ 960 h 2234"/>
                <a:gd name="T8" fmla="*/ 2084 w 2511"/>
                <a:gd name="T9" fmla="*/ 1023 h 2234"/>
                <a:gd name="T10" fmla="*/ 2083 w 2511"/>
                <a:gd name="T11" fmla="*/ 1023 h 2234"/>
                <a:gd name="T12" fmla="*/ 1999 w 2511"/>
                <a:gd name="T13" fmla="*/ 1042 h 2234"/>
                <a:gd name="T14" fmla="*/ 1838 w 2511"/>
                <a:gd name="T15" fmla="*/ 862 h 2234"/>
                <a:gd name="T16" fmla="*/ 1838 w 2511"/>
                <a:gd name="T17" fmla="*/ 0 h 2234"/>
                <a:gd name="T18" fmla="*/ 971 w 2511"/>
                <a:gd name="T19" fmla="*/ 0 h 2234"/>
                <a:gd name="T20" fmla="*/ 906 w 2511"/>
                <a:gd name="T21" fmla="*/ 26 h 2234"/>
                <a:gd name="T22" fmla="*/ 908 w 2511"/>
                <a:gd name="T23" fmla="*/ 96 h 2234"/>
                <a:gd name="T24" fmla="*/ 980 w 2511"/>
                <a:gd name="T25" fmla="*/ 350 h 2234"/>
                <a:gd name="T26" fmla="*/ 657 w 2511"/>
                <a:gd name="T27" fmla="*/ 673 h 2234"/>
                <a:gd name="T28" fmla="*/ 334 w 2511"/>
                <a:gd name="T29" fmla="*/ 350 h 2234"/>
                <a:gd name="T30" fmla="*/ 406 w 2511"/>
                <a:gd name="T31" fmla="*/ 96 h 2234"/>
                <a:gd name="T32" fmla="*/ 408 w 2511"/>
                <a:gd name="T33" fmla="*/ 26 h 2234"/>
                <a:gd name="T34" fmla="*/ 343 w 2511"/>
                <a:gd name="T35" fmla="*/ 0 h 2234"/>
                <a:gd name="T36" fmla="*/ 0 w 2511"/>
                <a:gd name="T37" fmla="*/ 0 h 2234"/>
                <a:gd name="T38" fmla="*/ 213 w 2511"/>
                <a:gd name="T39" fmla="*/ 559 h 2234"/>
                <a:gd name="T40" fmla="*/ 893 w 2511"/>
                <a:gd name="T41" fmla="*/ 1710 h 2234"/>
                <a:gd name="T42" fmla="*/ 955 w 2511"/>
                <a:gd name="T43" fmla="*/ 1964 h 2234"/>
                <a:gd name="T44" fmla="*/ 894 w 2511"/>
                <a:gd name="T45" fmla="*/ 2055 h 2234"/>
                <a:gd name="T46" fmla="*/ 894 w 2511"/>
                <a:gd name="T47" fmla="*/ 2084 h 2234"/>
                <a:gd name="T48" fmla="*/ 894 w 2511"/>
                <a:gd name="T49" fmla="*/ 2126 h 2234"/>
                <a:gd name="T50" fmla="*/ 1024 w 2511"/>
                <a:gd name="T51" fmla="*/ 2234 h 2234"/>
                <a:gd name="T52" fmla="*/ 1838 w 2511"/>
                <a:gd name="T53" fmla="*/ 2234 h 2234"/>
                <a:gd name="T54" fmla="*/ 1838 w 2511"/>
                <a:gd name="T55" fmla="*/ 1670 h 2234"/>
                <a:gd name="T56" fmla="*/ 1838 w 2511"/>
                <a:gd name="T57" fmla="*/ 1490 h 2234"/>
                <a:gd name="T58" fmla="*/ 1999 w 2511"/>
                <a:gd name="T59" fmla="*/ 1311 h 2234"/>
                <a:gd name="T60" fmla="*/ 2082 w 2511"/>
                <a:gd name="T61" fmla="*/ 1329 h 2234"/>
                <a:gd name="T62" fmla="*/ 2084 w 2511"/>
                <a:gd name="T63" fmla="*/ 1330 h 2234"/>
                <a:gd name="T64" fmla="*/ 2223 w 2511"/>
                <a:gd name="T65" fmla="*/ 1380 h 2234"/>
                <a:gd name="T66" fmla="*/ 2294 w 2511"/>
                <a:gd name="T67" fmla="*/ 1393 h 2234"/>
                <a:gd name="T68" fmla="*/ 2406 w 2511"/>
                <a:gd name="T69" fmla="*/ 1362 h 2234"/>
                <a:gd name="T70" fmla="*/ 2415 w 2511"/>
                <a:gd name="T71" fmla="*/ 1356 h 2234"/>
                <a:gd name="T72" fmla="*/ 2511 w 2511"/>
                <a:gd name="T73" fmla="*/ 1176 h 2234"/>
                <a:gd name="T74" fmla="*/ 2496 w 2511"/>
                <a:gd name="T75" fmla="*/ 1098 h 2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11" h="2234">
                  <a:moveTo>
                    <a:pt x="2496" y="1098"/>
                  </a:moveTo>
                  <a:cubicBezTo>
                    <a:pt x="2480" y="1058"/>
                    <a:pt x="2452" y="1022"/>
                    <a:pt x="2415" y="997"/>
                  </a:cubicBezTo>
                  <a:cubicBezTo>
                    <a:pt x="2412" y="995"/>
                    <a:pt x="2409" y="993"/>
                    <a:pt x="2406" y="991"/>
                  </a:cubicBezTo>
                  <a:cubicBezTo>
                    <a:pt x="2372" y="971"/>
                    <a:pt x="2334" y="960"/>
                    <a:pt x="2294" y="960"/>
                  </a:cubicBezTo>
                  <a:cubicBezTo>
                    <a:pt x="2246" y="960"/>
                    <a:pt x="2142" y="997"/>
                    <a:pt x="2084" y="1023"/>
                  </a:cubicBezTo>
                  <a:cubicBezTo>
                    <a:pt x="2083" y="1023"/>
                    <a:pt x="2083" y="1023"/>
                    <a:pt x="2083" y="1023"/>
                  </a:cubicBezTo>
                  <a:cubicBezTo>
                    <a:pt x="2054" y="1036"/>
                    <a:pt x="2026" y="1042"/>
                    <a:pt x="1999" y="1042"/>
                  </a:cubicBezTo>
                  <a:cubicBezTo>
                    <a:pt x="1904" y="1042"/>
                    <a:pt x="1838" y="968"/>
                    <a:pt x="1838" y="862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971" y="0"/>
                    <a:pt x="971" y="0"/>
                    <a:pt x="971" y="0"/>
                  </a:cubicBezTo>
                  <a:cubicBezTo>
                    <a:pt x="940" y="0"/>
                    <a:pt x="917" y="9"/>
                    <a:pt x="906" y="26"/>
                  </a:cubicBezTo>
                  <a:cubicBezTo>
                    <a:pt x="895" y="43"/>
                    <a:pt x="896" y="68"/>
                    <a:pt x="908" y="96"/>
                  </a:cubicBezTo>
                  <a:cubicBezTo>
                    <a:pt x="916" y="113"/>
                    <a:pt x="980" y="264"/>
                    <a:pt x="980" y="350"/>
                  </a:cubicBezTo>
                  <a:cubicBezTo>
                    <a:pt x="980" y="528"/>
                    <a:pt x="835" y="673"/>
                    <a:pt x="657" y="673"/>
                  </a:cubicBezTo>
                  <a:cubicBezTo>
                    <a:pt x="479" y="673"/>
                    <a:pt x="334" y="528"/>
                    <a:pt x="334" y="350"/>
                  </a:cubicBezTo>
                  <a:cubicBezTo>
                    <a:pt x="334" y="264"/>
                    <a:pt x="399" y="113"/>
                    <a:pt x="406" y="96"/>
                  </a:cubicBezTo>
                  <a:cubicBezTo>
                    <a:pt x="418" y="68"/>
                    <a:pt x="419" y="43"/>
                    <a:pt x="408" y="26"/>
                  </a:cubicBezTo>
                  <a:cubicBezTo>
                    <a:pt x="397" y="9"/>
                    <a:pt x="374" y="0"/>
                    <a:pt x="34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" y="198"/>
                    <a:pt x="118" y="386"/>
                    <a:pt x="213" y="559"/>
                  </a:cubicBezTo>
                  <a:cubicBezTo>
                    <a:pt x="689" y="1416"/>
                    <a:pt x="815" y="1244"/>
                    <a:pt x="893" y="1710"/>
                  </a:cubicBezTo>
                  <a:cubicBezTo>
                    <a:pt x="910" y="1815"/>
                    <a:pt x="930" y="1898"/>
                    <a:pt x="955" y="1964"/>
                  </a:cubicBezTo>
                  <a:cubicBezTo>
                    <a:pt x="918" y="1983"/>
                    <a:pt x="894" y="2016"/>
                    <a:pt x="894" y="2055"/>
                  </a:cubicBezTo>
                  <a:cubicBezTo>
                    <a:pt x="894" y="2084"/>
                    <a:pt x="894" y="2084"/>
                    <a:pt x="894" y="2084"/>
                  </a:cubicBezTo>
                  <a:cubicBezTo>
                    <a:pt x="894" y="2126"/>
                    <a:pt x="894" y="2126"/>
                    <a:pt x="894" y="2126"/>
                  </a:cubicBezTo>
                  <a:cubicBezTo>
                    <a:pt x="894" y="2186"/>
                    <a:pt x="952" y="2234"/>
                    <a:pt x="1024" y="2234"/>
                  </a:cubicBezTo>
                  <a:cubicBezTo>
                    <a:pt x="1838" y="2234"/>
                    <a:pt x="1838" y="2234"/>
                    <a:pt x="1838" y="2234"/>
                  </a:cubicBezTo>
                  <a:cubicBezTo>
                    <a:pt x="1838" y="1670"/>
                    <a:pt x="1838" y="1670"/>
                    <a:pt x="1838" y="1670"/>
                  </a:cubicBezTo>
                  <a:cubicBezTo>
                    <a:pt x="1838" y="1490"/>
                    <a:pt x="1838" y="1490"/>
                    <a:pt x="1838" y="1490"/>
                  </a:cubicBezTo>
                  <a:cubicBezTo>
                    <a:pt x="1838" y="1385"/>
                    <a:pt x="1904" y="1311"/>
                    <a:pt x="1999" y="1311"/>
                  </a:cubicBezTo>
                  <a:cubicBezTo>
                    <a:pt x="2026" y="1311"/>
                    <a:pt x="2054" y="1317"/>
                    <a:pt x="2082" y="1329"/>
                  </a:cubicBezTo>
                  <a:cubicBezTo>
                    <a:pt x="2084" y="1330"/>
                    <a:pt x="2084" y="1330"/>
                    <a:pt x="2084" y="1330"/>
                  </a:cubicBezTo>
                  <a:cubicBezTo>
                    <a:pt x="2121" y="1346"/>
                    <a:pt x="2176" y="1367"/>
                    <a:pt x="2223" y="1380"/>
                  </a:cubicBezTo>
                  <a:cubicBezTo>
                    <a:pt x="2251" y="1388"/>
                    <a:pt x="2276" y="1393"/>
                    <a:pt x="2294" y="1393"/>
                  </a:cubicBezTo>
                  <a:cubicBezTo>
                    <a:pt x="2334" y="1393"/>
                    <a:pt x="2373" y="1382"/>
                    <a:pt x="2406" y="1362"/>
                  </a:cubicBezTo>
                  <a:cubicBezTo>
                    <a:pt x="2409" y="1360"/>
                    <a:pt x="2412" y="1358"/>
                    <a:pt x="2415" y="1356"/>
                  </a:cubicBezTo>
                  <a:cubicBezTo>
                    <a:pt x="2475" y="1316"/>
                    <a:pt x="2511" y="1249"/>
                    <a:pt x="2511" y="1176"/>
                  </a:cubicBezTo>
                  <a:cubicBezTo>
                    <a:pt x="2511" y="1149"/>
                    <a:pt x="2505" y="1123"/>
                    <a:pt x="2496" y="109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de-AT" sz="1350"/>
            </a:p>
          </p:txBody>
        </p:sp>
        <p:sp>
          <p:nvSpPr>
            <p:cNvPr id="34" name="Freeform 9" title="Puzzlestein">
              <a:extLst>
                <a:ext uri="{FF2B5EF4-FFF2-40B4-BE49-F238E27FC236}">
                  <a16:creationId xmlns:a16="http://schemas.microsoft.com/office/drawing/2014/main" id="{950ED571-3121-8F4D-9A73-D7CE02546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466" y="1913116"/>
              <a:ext cx="934612" cy="1440784"/>
            </a:xfrm>
            <a:custGeom>
              <a:avLst/>
              <a:gdLst>
                <a:gd name="T0" fmla="*/ 1856 w 1883"/>
                <a:gd name="T1" fmla="*/ 1302 h 2907"/>
                <a:gd name="T2" fmla="*/ 1786 w 1883"/>
                <a:gd name="T3" fmla="*/ 1305 h 2907"/>
                <a:gd name="T4" fmla="*/ 1532 w 1883"/>
                <a:gd name="T5" fmla="*/ 1377 h 2907"/>
                <a:gd name="T6" fmla="*/ 1209 w 1883"/>
                <a:gd name="T7" fmla="*/ 1053 h 2907"/>
                <a:gd name="T8" fmla="*/ 1532 w 1883"/>
                <a:gd name="T9" fmla="*/ 730 h 2907"/>
                <a:gd name="T10" fmla="*/ 1786 w 1883"/>
                <a:gd name="T11" fmla="*/ 802 h 2907"/>
                <a:gd name="T12" fmla="*/ 1856 w 1883"/>
                <a:gd name="T13" fmla="*/ 805 h 2907"/>
                <a:gd name="T14" fmla="*/ 1882 w 1883"/>
                <a:gd name="T15" fmla="*/ 739 h 2907"/>
                <a:gd name="T16" fmla="*/ 1882 w 1883"/>
                <a:gd name="T17" fmla="*/ 309 h 2907"/>
                <a:gd name="T18" fmla="*/ 1883 w 1883"/>
                <a:gd name="T19" fmla="*/ 0 h 2907"/>
                <a:gd name="T20" fmla="*/ 1426 w 1883"/>
                <a:gd name="T21" fmla="*/ 68 h 2907"/>
                <a:gd name="T22" fmla="*/ 0 w 1883"/>
                <a:gd name="T23" fmla="*/ 1936 h 2907"/>
                <a:gd name="T24" fmla="*/ 24 w 1883"/>
                <a:gd name="T25" fmla="*/ 2234 h 2907"/>
                <a:gd name="T26" fmla="*/ 392 w 1883"/>
                <a:gd name="T27" fmla="*/ 2234 h 2907"/>
                <a:gd name="T28" fmla="*/ 571 w 1883"/>
                <a:gd name="T29" fmla="*/ 2395 h 2907"/>
                <a:gd name="T30" fmla="*/ 553 w 1883"/>
                <a:gd name="T31" fmla="*/ 2478 h 2907"/>
                <a:gd name="T32" fmla="*/ 552 w 1883"/>
                <a:gd name="T33" fmla="*/ 2481 h 2907"/>
                <a:gd name="T34" fmla="*/ 489 w 1883"/>
                <a:gd name="T35" fmla="*/ 2690 h 2907"/>
                <a:gd name="T36" fmla="*/ 520 w 1883"/>
                <a:gd name="T37" fmla="*/ 2802 h 2907"/>
                <a:gd name="T38" fmla="*/ 526 w 1883"/>
                <a:gd name="T39" fmla="*/ 2811 h 2907"/>
                <a:gd name="T40" fmla="*/ 706 w 1883"/>
                <a:gd name="T41" fmla="*/ 2907 h 2907"/>
                <a:gd name="T42" fmla="*/ 885 w 1883"/>
                <a:gd name="T43" fmla="*/ 2811 h 2907"/>
                <a:gd name="T44" fmla="*/ 891 w 1883"/>
                <a:gd name="T45" fmla="*/ 2803 h 2907"/>
                <a:gd name="T46" fmla="*/ 922 w 1883"/>
                <a:gd name="T47" fmla="*/ 2690 h 2907"/>
                <a:gd name="T48" fmla="*/ 859 w 1883"/>
                <a:gd name="T49" fmla="*/ 2481 h 2907"/>
                <a:gd name="T50" fmla="*/ 859 w 1883"/>
                <a:gd name="T51" fmla="*/ 2479 h 2907"/>
                <a:gd name="T52" fmla="*/ 840 w 1883"/>
                <a:gd name="T53" fmla="*/ 2395 h 2907"/>
                <a:gd name="T54" fmla="*/ 1020 w 1883"/>
                <a:gd name="T55" fmla="*/ 2234 h 2907"/>
                <a:gd name="T56" fmla="*/ 1882 w 1883"/>
                <a:gd name="T57" fmla="*/ 2234 h 2907"/>
                <a:gd name="T58" fmla="*/ 1882 w 1883"/>
                <a:gd name="T59" fmla="*/ 1368 h 2907"/>
                <a:gd name="T60" fmla="*/ 1856 w 1883"/>
                <a:gd name="T61" fmla="*/ 1302 h 2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83" h="2907">
                  <a:moveTo>
                    <a:pt x="1856" y="1302"/>
                  </a:moveTo>
                  <a:cubicBezTo>
                    <a:pt x="1839" y="1291"/>
                    <a:pt x="1814" y="1292"/>
                    <a:pt x="1786" y="1305"/>
                  </a:cubicBezTo>
                  <a:cubicBezTo>
                    <a:pt x="1769" y="1312"/>
                    <a:pt x="1618" y="1377"/>
                    <a:pt x="1532" y="1377"/>
                  </a:cubicBezTo>
                  <a:cubicBezTo>
                    <a:pt x="1354" y="1377"/>
                    <a:pt x="1209" y="1232"/>
                    <a:pt x="1209" y="1053"/>
                  </a:cubicBezTo>
                  <a:cubicBezTo>
                    <a:pt x="1209" y="875"/>
                    <a:pt x="1354" y="730"/>
                    <a:pt x="1532" y="730"/>
                  </a:cubicBezTo>
                  <a:cubicBezTo>
                    <a:pt x="1618" y="730"/>
                    <a:pt x="1769" y="795"/>
                    <a:pt x="1786" y="802"/>
                  </a:cubicBezTo>
                  <a:cubicBezTo>
                    <a:pt x="1814" y="815"/>
                    <a:pt x="1839" y="816"/>
                    <a:pt x="1856" y="805"/>
                  </a:cubicBezTo>
                  <a:cubicBezTo>
                    <a:pt x="1873" y="794"/>
                    <a:pt x="1882" y="770"/>
                    <a:pt x="1882" y="739"/>
                  </a:cubicBezTo>
                  <a:cubicBezTo>
                    <a:pt x="1882" y="309"/>
                    <a:pt x="1882" y="309"/>
                    <a:pt x="1882" y="309"/>
                  </a:cubicBezTo>
                  <a:cubicBezTo>
                    <a:pt x="1883" y="0"/>
                    <a:pt x="1883" y="0"/>
                    <a:pt x="1883" y="0"/>
                  </a:cubicBezTo>
                  <a:cubicBezTo>
                    <a:pt x="1725" y="5"/>
                    <a:pt x="1572" y="28"/>
                    <a:pt x="1426" y="68"/>
                  </a:cubicBezTo>
                  <a:cubicBezTo>
                    <a:pt x="604" y="293"/>
                    <a:pt x="0" y="1044"/>
                    <a:pt x="0" y="1936"/>
                  </a:cubicBezTo>
                  <a:cubicBezTo>
                    <a:pt x="0" y="2038"/>
                    <a:pt x="9" y="2137"/>
                    <a:pt x="24" y="2234"/>
                  </a:cubicBezTo>
                  <a:cubicBezTo>
                    <a:pt x="392" y="2234"/>
                    <a:pt x="392" y="2234"/>
                    <a:pt x="392" y="2234"/>
                  </a:cubicBezTo>
                  <a:cubicBezTo>
                    <a:pt x="497" y="2234"/>
                    <a:pt x="571" y="2300"/>
                    <a:pt x="571" y="2395"/>
                  </a:cubicBezTo>
                  <a:cubicBezTo>
                    <a:pt x="571" y="2422"/>
                    <a:pt x="565" y="2450"/>
                    <a:pt x="553" y="2478"/>
                  </a:cubicBezTo>
                  <a:cubicBezTo>
                    <a:pt x="552" y="2481"/>
                    <a:pt x="552" y="2481"/>
                    <a:pt x="552" y="2481"/>
                  </a:cubicBezTo>
                  <a:cubicBezTo>
                    <a:pt x="527" y="2539"/>
                    <a:pt x="489" y="2643"/>
                    <a:pt x="489" y="2690"/>
                  </a:cubicBezTo>
                  <a:cubicBezTo>
                    <a:pt x="489" y="2730"/>
                    <a:pt x="500" y="2769"/>
                    <a:pt x="520" y="2802"/>
                  </a:cubicBezTo>
                  <a:cubicBezTo>
                    <a:pt x="522" y="2805"/>
                    <a:pt x="524" y="2808"/>
                    <a:pt x="526" y="2811"/>
                  </a:cubicBezTo>
                  <a:cubicBezTo>
                    <a:pt x="566" y="2871"/>
                    <a:pt x="633" y="2907"/>
                    <a:pt x="706" y="2907"/>
                  </a:cubicBezTo>
                  <a:cubicBezTo>
                    <a:pt x="778" y="2907"/>
                    <a:pt x="845" y="2871"/>
                    <a:pt x="885" y="2811"/>
                  </a:cubicBezTo>
                  <a:cubicBezTo>
                    <a:pt x="887" y="2808"/>
                    <a:pt x="889" y="2806"/>
                    <a:pt x="891" y="2803"/>
                  </a:cubicBezTo>
                  <a:cubicBezTo>
                    <a:pt x="912" y="2769"/>
                    <a:pt x="922" y="2730"/>
                    <a:pt x="922" y="2690"/>
                  </a:cubicBezTo>
                  <a:cubicBezTo>
                    <a:pt x="922" y="2643"/>
                    <a:pt x="885" y="2539"/>
                    <a:pt x="859" y="2481"/>
                  </a:cubicBezTo>
                  <a:cubicBezTo>
                    <a:pt x="859" y="2479"/>
                    <a:pt x="859" y="2479"/>
                    <a:pt x="859" y="2479"/>
                  </a:cubicBezTo>
                  <a:cubicBezTo>
                    <a:pt x="846" y="2451"/>
                    <a:pt x="840" y="2422"/>
                    <a:pt x="840" y="2395"/>
                  </a:cubicBezTo>
                  <a:cubicBezTo>
                    <a:pt x="840" y="2300"/>
                    <a:pt x="914" y="2234"/>
                    <a:pt x="1020" y="2234"/>
                  </a:cubicBezTo>
                  <a:cubicBezTo>
                    <a:pt x="1882" y="2234"/>
                    <a:pt x="1882" y="2234"/>
                    <a:pt x="1882" y="2234"/>
                  </a:cubicBezTo>
                  <a:cubicBezTo>
                    <a:pt x="1882" y="1368"/>
                    <a:pt x="1882" y="1368"/>
                    <a:pt x="1882" y="1368"/>
                  </a:cubicBezTo>
                  <a:cubicBezTo>
                    <a:pt x="1882" y="1337"/>
                    <a:pt x="1873" y="1313"/>
                    <a:pt x="1856" y="130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de-AT" sz="1350"/>
            </a:p>
          </p:txBody>
        </p:sp>
        <p:sp>
          <p:nvSpPr>
            <p:cNvPr id="40" name="Freeform 10" title="Puzzlestein">
              <a:extLst>
                <a:ext uri="{FF2B5EF4-FFF2-40B4-BE49-F238E27FC236}">
                  <a16:creationId xmlns:a16="http://schemas.microsoft.com/office/drawing/2014/main" id="{8802722D-85F4-B244-8FF9-B7DB2D7F8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933" y="1922306"/>
              <a:ext cx="1267741" cy="1106729"/>
            </a:xfrm>
            <a:custGeom>
              <a:avLst/>
              <a:gdLst>
                <a:gd name="T0" fmla="*/ 673 w 2555"/>
                <a:gd name="T1" fmla="*/ 0 h 2234"/>
                <a:gd name="T2" fmla="*/ 673 w 2555"/>
                <a:gd name="T3" fmla="*/ 382 h 2234"/>
                <a:gd name="T4" fmla="*/ 673 w 2555"/>
                <a:gd name="T5" fmla="*/ 743 h 2234"/>
                <a:gd name="T6" fmla="*/ 512 w 2555"/>
                <a:gd name="T7" fmla="*/ 922 h 2234"/>
                <a:gd name="T8" fmla="*/ 428 w 2555"/>
                <a:gd name="T9" fmla="*/ 904 h 2234"/>
                <a:gd name="T10" fmla="*/ 426 w 2555"/>
                <a:gd name="T11" fmla="*/ 903 h 2234"/>
                <a:gd name="T12" fmla="*/ 216 w 2555"/>
                <a:gd name="T13" fmla="*/ 840 h 2234"/>
                <a:gd name="T14" fmla="*/ 104 w 2555"/>
                <a:gd name="T15" fmla="*/ 871 h 2234"/>
                <a:gd name="T16" fmla="*/ 95 w 2555"/>
                <a:gd name="T17" fmla="*/ 877 h 2234"/>
                <a:gd name="T18" fmla="*/ 0 w 2555"/>
                <a:gd name="T19" fmla="*/ 1057 h 2234"/>
                <a:gd name="T20" fmla="*/ 96 w 2555"/>
                <a:gd name="T21" fmla="*/ 1237 h 2234"/>
                <a:gd name="T22" fmla="*/ 104 w 2555"/>
                <a:gd name="T23" fmla="*/ 1242 h 2234"/>
                <a:gd name="T24" fmla="*/ 216 w 2555"/>
                <a:gd name="T25" fmla="*/ 1274 h 2234"/>
                <a:gd name="T26" fmla="*/ 426 w 2555"/>
                <a:gd name="T27" fmla="*/ 1211 h 2234"/>
                <a:gd name="T28" fmla="*/ 428 w 2555"/>
                <a:gd name="T29" fmla="*/ 1210 h 2234"/>
                <a:gd name="T30" fmla="*/ 512 w 2555"/>
                <a:gd name="T31" fmla="*/ 1192 h 2234"/>
                <a:gd name="T32" fmla="*/ 673 w 2555"/>
                <a:gd name="T33" fmla="*/ 1371 h 2234"/>
                <a:gd name="T34" fmla="*/ 673 w 2555"/>
                <a:gd name="T35" fmla="*/ 2234 h 2234"/>
                <a:gd name="T36" fmla="*/ 1539 w 2555"/>
                <a:gd name="T37" fmla="*/ 2233 h 2234"/>
                <a:gd name="T38" fmla="*/ 1604 w 2555"/>
                <a:gd name="T39" fmla="*/ 2207 h 2234"/>
                <a:gd name="T40" fmla="*/ 1602 w 2555"/>
                <a:gd name="T41" fmla="*/ 2137 h 2234"/>
                <a:gd name="T42" fmla="*/ 1530 w 2555"/>
                <a:gd name="T43" fmla="*/ 1884 h 2234"/>
                <a:gd name="T44" fmla="*/ 1634 w 2555"/>
                <a:gd name="T45" fmla="*/ 1646 h 2234"/>
                <a:gd name="T46" fmla="*/ 1853 w 2555"/>
                <a:gd name="T47" fmla="*/ 1560 h 2234"/>
                <a:gd name="T48" fmla="*/ 2177 w 2555"/>
                <a:gd name="T49" fmla="*/ 1884 h 2234"/>
                <a:gd name="T50" fmla="*/ 2104 w 2555"/>
                <a:gd name="T51" fmla="*/ 2137 h 2234"/>
                <a:gd name="T52" fmla="*/ 2102 w 2555"/>
                <a:gd name="T53" fmla="*/ 2207 h 2234"/>
                <a:gd name="T54" fmla="*/ 2167 w 2555"/>
                <a:gd name="T55" fmla="*/ 2233 h 2234"/>
                <a:gd name="T56" fmla="*/ 2531 w 2555"/>
                <a:gd name="T57" fmla="*/ 2234 h 2234"/>
                <a:gd name="T58" fmla="*/ 2555 w 2555"/>
                <a:gd name="T59" fmla="*/ 1936 h 2234"/>
                <a:gd name="T60" fmla="*/ 673 w 2555"/>
                <a:gd name="T61" fmla="*/ 0 h 2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55" h="2234">
                  <a:moveTo>
                    <a:pt x="673" y="0"/>
                  </a:moveTo>
                  <a:cubicBezTo>
                    <a:pt x="673" y="382"/>
                    <a:pt x="673" y="382"/>
                    <a:pt x="673" y="382"/>
                  </a:cubicBezTo>
                  <a:cubicBezTo>
                    <a:pt x="673" y="743"/>
                    <a:pt x="673" y="743"/>
                    <a:pt x="673" y="743"/>
                  </a:cubicBezTo>
                  <a:cubicBezTo>
                    <a:pt x="673" y="849"/>
                    <a:pt x="606" y="922"/>
                    <a:pt x="512" y="922"/>
                  </a:cubicBezTo>
                  <a:cubicBezTo>
                    <a:pt x="484" y="922"/>
                    <a:pt x="457" y="916"/>
                    <a:pt x="428" y="904"/>
                  </a:cubicBezTo>
                  <a:cubicBezTo>
                    <a:pt x="426" y="903"/>
                    <a:pt x="426" y="903"/>
                    <a:pt x="426" y="903"/>
                  </a:cubicBezTo>
                  <a:cubicBezTo>
                    <a:pt x="368" y="878"/>
                    <a:pt x="264" y="840"/>
                    <a:pt x="216" y="840"/>
                  </a:cubicBezTo>
                  <a:cubicBezTo>
                    <a:pt x="177" y="840"/>
                    <a:pt x="138" y="851"/>
                    <a:pt x="104" y="871"/>
                  </a:cubicBezTo>
                  <a:cubicBezTo>
                    <a:pt x="101" y="873"/>
                    <a:pt x="98" y="875"/>
                    <a:pt x="95" y="877"/>
                  </a:cubicBezTo>
                  <a:cubicBezTo>
                    <a:pt x="36" y="918"/>
                    <a:pt x="0" y="985"/>
                    <a:pt x="0" y="1057"/>
                  </a:cubicBezTo>
                  <a:cubicBezTo>
                    <a:pt x="0" y="1129"/>
                    <a:pt x="36" y="1196"/>
                    <a:pt x="96" y="1237"/>
                  </a:cubicBezTo>
                  <a:cubicBezTo>
                    <a:pt x="98" y="1239"/>
                    <a:pt x="101" y="1241"/>
                    <a:pt x="104" y="1242"/>
                  </a:cubicBezTo>
                  <a:cubicBezTo>
                    <a:pt x="138" y="1263"/>
                    <a:pt x="177" y="1274"/>
                    <a:pt x="216" y="1274"/>
                  </a:cubicBezTo>
                  <a:cubicBezTo>
                    <a:pt x="264" y="1274"/>
                    <a:pt x="368" y="1236"/>
                    <a:pt x="426" y="1211"/>
                  </a:cubicBezTo>
                  <a:cubicBezTo>
                    <a:pt x="428" y="1210"/>
                    <a:pt x="428" y="1210"/>
                    <a:pt x="428" y="1210"/>
                  </a:cubicBezTo>
                  <a:cubicBezTo>
                    <a:pt x="456" y="1198"/>
                    <a:pt x="484" y="1192"/>
                    <a:pt x="512" y="1192"/>
                  </a:cubicBezTo>
                  <a:cubicBezTo>
                    <a:pt x="606" y="1192"/>
                    <a:pt x="673" y="1265"/>
                    <a:pt x="673" y="1371"/>
                  </a:cubicBezTo>
                  <a:cubicBezTo>
                    <a:pt x="673" y="2234"/>
                    <a:pt x="673" y="2234"/>
                    <a:pt x="673" y="2234"/>
                  </a:cubicBezTo>
                  <a:cubicBezTo>
                    <a:pt x="1539" y="2233"/>
                    <a:pt x="1539" y="2233"/>
                    <a:pt x="1539" y="2233"/>
                  </a:cubicBezTo>
                  <a:cubicBezTo>
                    <a:pt x="1570" y="2233"/>
                    <a:pt x="1593" y="2224"/>
                    <a:pt x="1604" y="2207"/>
                  </a:cubicBezTo>
                  <a:cubicBezTo>
                    <a:pt x="1615" y="2190"/>
                    <a:pt x="1615" y="2165"/>
                    <a:pt x="1602" y="2137"/>
                  </a:cubicBezTo>
                  <a:cubicBezTo>
                    <a:pt x="1595" y="2120"/>
                    <a:pt x="1530" y="1970"/>
                    <a:pt x="1530" y="1884"/>
                  </a:cubicBezTo>
                  <a:cubicBezTo>
                    <a:pt x="1530" y="1790"/>
                    <a:pt x="1570" y="1706"/>
                    <a:pt x="1634" y="1646"/>
                  </a:cubicBezTo>
                  <a:cubicBezTo>
                    <a:pt x="1692" y="1593"/>
                    <a:pt x="1769" y="1560"/>
                    <a:pt x="1853" y="1560"/>
                  </a:cubicBezTo>
                  <a:cubicBezTo>
                    <a:pt x="2032" y="1560"/>
                    <a:pt x="2177" y="1705"/>
                    <a:pt x="2177" y="1884"/>
                  </a:cubicBezTo>
                  <a:cubicBezTo>
                    <a:pt x="2177" y="1970"/>
                    <a:pt x="2112" y="2120"/>
                    <a:pt x="2104" y="2137"/>
                  </a:cubicBezTo>
                  <a:cubicBezTo>
                    <a:pt x="2092" y="2165"/>
                    <a:pt x="2091" y="2190"/>
                    <a:pt x="2102" y="2207"/>
                  </a:cubicBezTo>
                  <a:cubicBezTo>
                    <a:pt x="2113" y="2224"/>
                    <a:pt x="2136" y="2233"/>
                    <a:pt x="2167" y="2233"/>
                  </a:cubicBezTo>
                  <a:cubicBezTo>
                    <a:pt x="2531" y="2234"/>
                    <a:pt x="2531" y="2234"/>
                    <a:pt x="2531" y="2234"/>
                  </a:cubicBezTo>
                  <a:cubicBezTo>
                    <a:pt x="2547" y="2137"/>
                    <a:pt x="2555" y="2038"/>
                    <a:pt x="2555" y="1936"/>
                  </a:cubicBezTo>
                  <a:cubicBezTo>
                    <a:pt x="2555" y="885"/>
                    <a:pt x="1717" y="30"/>
                    <a:pt x="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de-AT" sz="1350"/>
            </a:p>
          </p:txBody>
        </p:sp>
        <p:sp>
          <p:nvSpPr>
            <p:cNvPr id="18" name="Textplatzhalter 14">
              <a:extLst>
                <a:ext uri="{FF2B5EF4-FFF2-40B4-BE49-F238E27FC236}">
                  <a16:creationId xmlns:a16="http://schemas.microsoft.com/office/drawing/2014/main" id="{8ABC8C9F-D389-204E-B574-0168E5E64A2D}"/>
                </a:ext>
              </a:extLst>
            </p:cNvPr>
            <p:cNvSpPr txBox="1">
              <a:spLocks/>
            </p:cNvSpPr>
            <p:nvPr/>
          </p:nvSpPr>
          <p:spPr>
            <a:xfrm>
              <a:off x="3992582" y="2524453"/>
              <a:ext cx="256736" cy="20005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AT" sz="1300" b="1" dirty="0">
                  <a:solidFill>
                    <a:schemeClr val="bg1"/>
                  </a:solidFill>
                </a:rPr>
                <a:t>01</a:t>
              </a:r>
              <a:endParaRPr lang="de-DE" sz="1300" dirty="0">
                <a:solidFill>
                  <a:schemeClr val="bg1"/>
                </a:solidFill>
              </a:endParaRPr>
            </a:p>
          </p:txBody>
        </p:sp>
        <p:sp>
          <p:nvSpPr>
            <p:cNvPr id="19" name="Textplatzhalter 14">
              <a:extLst>
                <a:ext uri="{FF2B5EF4-FFF2-40B4-BE49-F238E27FC236}">
                  <a16:creationId xmlns:a16="http://schemas.microsoft.com/office/drawing/2014/main" id="{98C5FC75-1359-0440-88CF-49E8C7376E4C}"/>
                </a:ext>
              </a:extLst>
            </p:cNvPr>
            <p:cNvSpPr txBox="1">
              <a:spLocks/>
            </p:cNvSpPr>
            <p:nvPr/>
          </p:nvSpPr>
          <p:spPr>
            <a:xfrm>
              <a:off x="4890683" y="2341592"/>
              <a:ext cx="256736" cy="20005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AT" sz="1300" b="1" dirty="0">
                  <a:solidFill>
                    <a:schemeClr val="bg1"/>
                  </a:solidFill>
                </a:rPr>
                <a:t>02</a:t>
              </a:r>
              <a:endParaRPr lang="de-DE" sz="13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platzhalter 14">
              <a:extLst>
                <a:ext uri="{FF2B5EF4-FFF2-40B4-BE49-F238E27FC236}">
                  <a16:creationId xmlns:a16="http://schemas.microsoft.com/office/drawing/2014/main" id="{FA689E0D-23AB-A141-8280-303A23AA573E}"/>
                </a:ext>
              </a:extLst>
            </p:cNvPr>
            <p:cNvSpPr txBox="1">
              <a:spLocks/>
            </p:cNvSpPr>
            <p:nvPr/>
          </p:nvSpPr>
          <p:spPr>
            <a:xfrm>
              <a:off x="4957591" y="3201955"/>
              <a:ext cx="256736" cy="20005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AT" sz="1300" b="1" dirty="0">
                  <a:solidFill>
                    <a:schemeClr val="bg1"/>
                  </a:solidFill>
                </a:rPr>
                <a:t>03</a:t>
              </a:r>
              <a:endParaRPr lang="de-DE" sz="13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platzhalter 14">
              <a:extLst>
                <a:ext uri="{FF2B5EF4-FFF2-40B4-BE49-F238E27FC236}">
                  <a16:creationId xmlns:a16="http://schemas.microsoft.com/office/drawing/2014/main" id="{DB94F15E-7362-5C4A-AE15-436B205AFE2A}"/>
                </a:ext>
              </a:extLst>
            </p:cNvPr>
            <p:cNvSpPr txBox="1">
              <a:spLocks/>
            </p:cNvSpPr>
            <p:nvPr/>
          </p:nvSpPr>
          <p:spPr>
            <a:xfrm>
              <a:off x="4223015" y="3468214"/>
              <a:ext cx="256736" cy="20005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1714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kern="8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de-AT" sz="1300" b="1" dirty="0">
                  <a:solidFill>
                    <a:schemeClr val="bg1"/>
                  </a:solidFill>
                </a:rPr>
                <a:t>04</a:t>
              </a:r>
              <a:endParaRPr lang="de-DE" sz="1300" dirty="0">
                <a:solidFill>
                  <a:schemeClr val="bg1"/>
                </a:solidFill>
              </a:endParaRPr>
            </a:p>
          </p:txBody>
        </p:sp>
        <p:cxnSp>
          <p:nvCxnSpPr>
            <p:cNvPr id="29" name="Gerade Verbindung 28" title="Linie">
              <a:extLst>
                <a:ext uri="{FF2B5EF4-FFF2-40B4-BE49-F238E27FC236}">
                  <a16:creationId xmlns:a16="http://schemas.microsoft.com/office/drawing/2014/main" id="{51882D1F-C1A9-3749-973D-CC1E66CDC799}"/>
                </a:ext>
              </a:extLst>
            </p:cNvPr>
            <p:cNvCxnSpPr/>
            <p:nvPr/>
          </p:nvCxnSpPr>
          <p:spPr>
            <a:xfrm>
              <a:off x="5637658" y="2540728"/>
              <a:ext cx="522514" cy="0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 title="Linie">
              <a:extLst>
                <a:ext uri="{FF2B5EF4-FFF2-40B4-BE49-F238E27FC236}">
                  <a16:creationId xmlns:a16="http://schemas.microsoft.com/office/drawing/2014/main" id="{A8CBB8C5-32FE-9F42-AB71-BC3D6C00C511}"/>
                </a:ext>
              </a:extLst>
            </p:cNvPr>
            <p:cNvCxnSpPr>
              <a:cxnSpLocks/>
            </p:cNvCxnSpPr>
            <p:nvPr/>
          </p:nvCxnSpPr>
          <p:spPr>
            <a:xfrm>
              <a:off x="5426529" y="3681322"/>
              <a:ext cx="749263" cy="0"/>
            </a:xfrm>
            <a:prstGeom prst="line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 title="Linie">
              <a:extLst>
                <a:ext uri="{FF2B5EF4-FFF2-40B4-BE49-F238E27FC236}">
                  <a16:creationId xmlns:a16="http://schemas.microsoft.com/office/drawing/2014/main" id="{511B94F9-D7CB-A745-A2A7-B71F7A543F93}"/>
                </a:ext>
              </a:extLst>
            </p:cNvPr>
            <p:cNvCxnSpPr/>
            <p:nvPr/>
          </p:nvCxnSpPr>
          <p:spPr>
            <a:xfrm>
              <a:off x="3026221" y="2545250"/>
              <a:ext cx="522514" cy="0"/>
            </a:xfrm>
            <a:prstGeom prst="line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 title="Linie">
              <a:extLst>
                <a:ext uri="{FF2B5EF4-FFF2-40B4-BE49-F238E27FC236}">
                  <a16:creationId xmlns:a16="http://schemas.microsoft.com/office/drawing/2014/main" id="{3A09630B-95C3-E045-8A59-89BB098D19B8}"/>
                </a:ext>
              </a:extLst>
            </p:cNvPr>
            <p:cNvCxnSpPr>
              <a:cxnSpLocks/>
            </p:cNvCxnSpPr>
            <p:nvPr/>
          </p:nvCxnSpPr>
          <p:spPr>
            <a:xfrm>
              <a:off x="3012471" y="3708303"/>
              <a:ext cx="783771" cy="4602"/>
            </a:xfrm>
            <a:prstGeom prst="line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730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5" grpId="0"/>
      <p:bldP spid="36" grpId="0"/>
      <p:bldP spid="38" grpId="0"/>
    </p:bldLst>
  </p:timing>
</p:sld>
</file>

<file path=ppt/theme/theme1.xml><?xml version="1.0" encoding="utf-8"?>
<a:theme xmlns:a="http://schemas.openxmlformats.org/drawingml/2006/main" name="Office">
  <a:themeElements>
    <a:clrScheme name="FFG_Farbpalette_NEU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3032E"/>
      </a:accent1>
      <a:accent2>
        <a:srgbClr val="458CC3"/>
      </a:accent2>
      <a:accent3>
        <a:srgbClr val="3BA88E"/>
      </a:accent3>
      <a:accent4>
        <a:srgbClr val="A1819B"/>
      </a:accent4>
      <a:accent5>
        <a:srgbClr val="F28B4E"/>
      </a:accent5>
      <a:accent6>
        <a:srgbClr val="F7D355"/>
      </a:accent6>
      <a:hlink>
        <a:srgbClr val="E3032E"/>
      </a:hlink>
      <a:folHlink>
        <a:srgbClr val="000000"/>
      </a:folHlink>
    </a:clrScheme>
    <a:fontScheme name="FFG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VorlageV04_dt" id="{ED1ED733-E6FD-4097-8F8D-3C7773DB7FA3}" vid="{9DB048B0-3339-44A4-A1A5-6B9E61A3DE9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PPT_DE_Vorlage_v10072018_barrierefrei</Template>
  <TotalTime>0</TotalTime>
  <Words>108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Jährlicher Ablauf Web-Zugänglichkeit</vt:lpstr>
    </vt:vector>
  </TitlesOfParts>
  <Company>FFG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Idee eingeben</dc:title>
  <dc:creator>Mira Nausner</dc:creator>
  <cp:lastModifiedBy>Mira Nausner</cp:lastModifiedBy>
  <cp:revision>13</cp:revision>
  <dcterms:created xsi:type="dcterms:W3CDTF">2019-11-06T09:03:38Z</dcterms:created>
  <dcterms:modified xsi:type="dcterms:W3CDTF">2019-11-11T10:02:55Z</dcterms:modified>
</cp:coreProperties>
</file>