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77" r:id="rId2"/>
    <p:sldId id="266" r:id="rId3"/>
    <p:sldId id="317" r:id="rId4"/>
    <p:sldId id="304" r:id="rId5"/>
    <p:sldId id="346" r:id="rId6"/>
    <p:sldId id="347" r:id="rId7"/>
    <p:sldId id="340" r:id="rId8"/>
    <p:sldId id="342" r:id="rId9"/>
    <p:sldId id="343" r:id="rId10"/>
    <p:sldId id="331" r:id="rId11"/>
    <p:sldId id="339" r:id="rId12"/>
    <p:sldId id="325" r:id="rId13"/>
    <p:sldId id="336" r:id="rId14"/>
    <p:sldId id="341" r:id="rId15"/>
    <p:sldId id="345" r:id="rId16"/>
    <p:sldId id="344" r:id="rId17"/>
    <p:sldId id="314" r:id="rId18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2" autoAdjust="0"/>
    <p:restoredTop sz="78721" autoAdjust="0"/>
  </p:normalViewPr>
  <p:slideViewPr>
    <p:cSldViewPr snapToGrid="0" snapToObjects="1">
      <p:cViewPr varScale="1">
        <p:scale>
          <a:sx n="115" d="100"/>
          <a:sy n="115" d="100"/>
        </p:scale>
        <p:origin x="15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0D8F-9169-664E-92C6-61AE722C6463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DFAC1-42CA-234B-BCE6-3124F789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05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DFAC1-42CA-234B-BCE6-3124F7896E5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44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DFAC1-42CA-234B-BCE6-3124F7896E5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102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DFAC1-42CA-234B-BCE6-3124F7896E5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162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 smtClean="0"/>
          </a:p>
          <a:p>
            <a:pPr marL="0" indent="0">
              <a:buNone/>
            </a:pPr>
            <a:r>
              <a:rPr lang="de-AT" sz="900" dirty="0" smtClean="0"/>
              <a:t>a) zu dem besonderen Zweck gegründet wurden, im Allgemeininteresse liegende Aufgaben nicht gewerblicher Art zu erfüllen,</a:t>
            </a:r>
          </a:p>
          <a:p>
            <a:pPr marL="0" indent="0">
              <a:buNone/>
            </a:pPr>
            <a:r>
              <a:rPr lang="de-AT" sz="900" dirty="0" smtClean="0"/>
              <a:t>b) zumindest teilrechtsfähig sind und</a:t>
            </a:r>
          </a:p>
          <a:p>
            <a:pPr marL="0" indent="0">
              <a:buNone/>
            </a:pPr>
            <a:r>
              <a:rPr lang="de-AT" sz="900" dirty="0" smtClean="0"/>
              <a:t>c) überwiegend vom Bund oder anderen Einrichtungen im Sinne dieser Ziffer finanziert werden oder die hinsichtlich ihrer Leitung der Aufsicht durch diese unterliegen oder deren Verwaltungs-, Leitungs- oder Aufsichtsorgan mehrheitlich aus Mitgliedern besteht, die vom Bund oder anderen Einrichtungen im Sinne dieser Ziffer ernannt worden sind</a:t>
            </a:r>
          </a:p>
          <a:p>
            <a:endParaRPr lang="de-DE" dirty="0" smtClean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DFAC1-42CA-234B-BCE6-3124F7896E5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341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DFAC1-42CA-234B-BCE6-3124F7896E5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62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DFAC1-42CA-234B-BCE6-3124F7896E5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3467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DFAC1-42CA-234B-BCE6-3124F7896E52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09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 descr="Titelbild" title="FFG">
            <a:extLst>
              <a:ext uri="{FF2B5EF4-FFF2-40B4-BE49-F238E27FC236}">
                <a16:creationId xmlns:a16="http://schemas.microsoft.com/office/drawing/2014/main" id="{DBE14EEE-6681-1D4C-BD0F-A7969BCA0C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824" y="0"/>
            <a:ext cx="9158628" cy="5155330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8025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8025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7683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7683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5367 w 10025"/>
              <a:gd name="connsiteY5" fmla="*/ 5499 h 10000"/>
              <a:gd name="connsiteX6" fmla="*/ 25 w 10025"/>
              <a:gd name="connsiteY6" fmla="*/ 5000 h 10000"/>
              <a:gd name="connsiteX0" fmla="*/ 25 w 10025"/>
              <a:gd name="connsiteY0" fmla="*/ 5000 h 10045"/>
              <a:gd name="connsiteX1" fmla="*/ 0 w 10025"/>
              <a:gd name="connsiteY1" fmla="*/ 0 h 10045"/>
              <a:gd name="connsiteX2" fmla="*/ 7683 w 10025"/>
              <a:gd name="connsiteY2" fmla="*/ 0 h 10045"/>
              <a:gd name="connsiteX3" fmla="*/ 10025 w 10025"/>
              <a:gd name="connsiteY3" fmla="*/ 5000 h 10045"/>
              <a:gd name="connsiteX4" fmla="*/ 6898 w 10025"/>
              <a:gd name="connsiteY4" fmla="*/ 10045 h 10045"/>
              <a:gd name="connsiteX5" fmla="*/ 5367 w 10025"/>
              <a:gd name="connsiteY5" fmla="*/ 5499 h 10045"/>
              <a:gd name="connsiteX6" fmla="*/ 25 w 10025"/>
              <a:gd name="connsiteY6" fmla="*/ 5000 h 10045"/>
              <a:gd name="connsiteX0" fmla="*/ 25 w 10076"/>
              <a:gd name="connsiteY0" fmla="*/ 5000 h 10045"/>
              <a:gd name="connsiteX1" fmla="*/ 0 w 10076"/>
              <a:gd name="connsiteY1" fmla="*/ 0 h 10045"/>
              <a:gd name="connsiteX2" fmla="*/ 7683 w 10076"/>
              <a:gd name="connsiteY2" fmla="*/ 0 h 10045"/>
              <a:gd name="connsiteX3" fmla="*/ 10076 w 10076"/>
              <a:gd name="connsiteY3" fmla="*/ 10018 h 10045"/>
              <a:gd name="connsiteX4" fmla="*/ 6898 w 10076"/>
              <a:gd name="connsiteY4" fmla="*/ 10045 h 10045"/>
              <a:gd name="connsiteX5" fmla="*/ 5367 w 10076"/>
              <a:gd name="connsiteY5" fmla="*/ 5499 h 10045"/>
              <a:gd name="connsiteX6" fmla="*/ 25 w 10076"/>
              <a:gd name="connsiteY6" fmla="*/ 5000 h 10045"/>
              <a:gd name="connsiteX0" fmla="*/ 25 w 10089"/>
              <a:gd name="connsiteY0" fmla="*/ 5000 h 10108"/>
              <a:gd name="connsiteX1" fmla="*/ 0 w 10089"/>
              <a:gd name="connsiteY1" fmla="*/ 0 h 10108"/>
              <a:gd name="connsiteX2" fmla="*/ 7683 w 10089"/>
              <a:gd name="connsiteY2" fmla="*/ 0 h 10108"/>
              <a:gd name="connsiteX3" fmla="*/ 10089 w 10089"/>
              <a:gd name="connsiteY3" fmla="*/ 10108 h 10108"/>
              <a:gd name="connsiteX4" fmla="*/ 6898 w 10089"/>
              <a:gd name="connsiteY4" fmla="*/ 10045 h 10108"/>
              <a:gd name="connsiteX5" fmla="*/ 5367 w 10089"/>
              <a:gd name="connsiteY5" fmla="*/ 5499 h 10108"/>
              <a:gd name="connsiteX6" fmla="*/ 25 w 10089"/>
              <a:gd name="connsiteY6" fmla="*/ 5000 h 10108"/>
              <a:gd name="connsiteX0" fmla="*/ 25 w 10089"/>
              <a:gd name="connsiteY0" fmla="*/ 5000 h 10108"/>
              <a:gd name="connsiteX1" fmla="*/ 0 w 10089"/>
              <a:gd name="connsiteY1" fmla="*/ 0 h 10108"/>
              <a:gd name="connsiteX2" fmla="*/ 7683 w 10089"/>
              <a:gd name="connsiteY2" fmla="*/ 0 h 10108"/>
              <a:gd name="connsiteX3" fmla="*/ 10089 w 10089"/>
              <a:gd name="connsiteY3" fmla="*/ 10108 h 10108"/>
              <a:gd name="connsiteX4" fmla="*/ 6898 w 10089"/>
              <a:gd name="connsiteY4" fmla="*/ 10045 h 10108"/>
              <a:gd name="connsiteX5" fmla="*/ 5367 w 10089"/>
              <a:gd name="connsiteY5" fmla="*/ 5499 h 10108"/>
              <a:gd name="connsiteX6" fmla="*/ 25 w 10089"/>
              <a:gd name="connsiteY6" fmla="*/ 5000 h 10108"/>
              <a:gd name="connsiteX0" fmla="*/ 25 w 10051"/>
              <a:gd name="connsiteY0" fmla="*/ 5000 h 10045"/>
              <a:gd name="connsiteX1" fmla="*/ 0 w 10051"/>
              <a:gd name="connsiteY1" fmla="*/ 0 h 10045"/>
              <a:gd name="connsiteX2" fmla="*/ 7683 w 10051"/>
              <a:gd name="connsiteY2" fmla="*/ 0 h 10045"/>
              <a:gd name="connsiteX3" fmla="*/ 10051 w 10051"/>
              <a:gd name="connsiteY3" fmla="*/ 2727 h 10045"/>
              <a:gd name="connsiteX4" fmla="*/ 6898 w 10051"/>
              <a:gd name="connsiteY4" fmla="*/ 10045 h 10045"/>
              <a:gd name="connsiteX5" fmla="*/ 5367 w 10051"/>
              <a:gd name="connsiteY5" fmla="*/ 5499 h 10045"/>
              <a:gd name="connsiteX6" fmla="*/ 25 w 10051"/>
              <a:gd name="connsiteY6" fmla="*/ 5000 h 10045"/>
              <a:gd name="connsiteX0" fmla="*/ 25 w 10051"/>
              <a:gd name="connsiteY0" fmla="*/ 5000 h 10045"/>
              <a:gd name="connsiteX1" fmla="*/ 0 w 10051"/>
              <a:gd name="connsiteY1" fmla="*/ 0 h 10045"/>
              <a:gd name="connsiteX2" fmla="*/ 7683 w 10051"/>
              <a:gd name="connsiteY2" fmla="*/ 0 h 10045"/>
              <a:gd name="connsiteX3" fmla="*/ 10051 w 10051"/>
              <a:gd name="connsiteY3" fmla="*/ 2727 h 10045"/>
              <a:gd name="connsiteX4" fmla="*/ 6898 w 10051"/>
              <a:gd name="connsiteY4" fmla="*/ 10045 h 10045"/>
              <a:gd name="connsiteX5" fmla="*/ 5367 w 10051"/>
              <a:gd name="connsiteY5" fmla="*/ 5499 h 10045"/>
              <a:gd name="connsiteX6" fmla="*/ 25 w 10051"/>
              <a:gd name="connsiteY6" fmla="*/ 5000 h 10045"/>
              <a:gd name="connsiteX0" fmla="*/ 25 w 10051"/>
              <a:gd name="connsiteY0" fmla="*/ 5000 h 10000"/>
              <a:gd name="connsiteX1" fmla="*/ 0 w 10051"/>
              <a:gd name="connsiteY1" fmla="*/ 0 h 10000"/>
              <a:gd name="connsiteX2" fmla="*/ 7683 w 10051"/>
              <a:gd name="connsiteY2" fmla="*/ 0 h 10000"/>
              <a:gd name="connsiteX3" fmla="*/ 10051 w 10051"/>
              <a:gd name="connsiteY3" fmla="*/ 2727 h 10000"/>
              <a:gd name="connsiteX4" fmla="*/ 10025 w 10051"/>
              <a:gd name="connsiteY4" fmla="*/ 10000 h 10000"/>
              <a:gd name="connsiteX5" fmla="*/ 5367 w 10051"/>
              <a:gd name="connsiteY5" fmla="*/ 5499 h 10000"/>
              <a:gd name="connsiteX6" fmla="*/ 25 w 10051"/>
              <a:gd name="connsiteY6" fmla="*/ 5000 h 10000"/>
              <a:gd name="connsiteX0" fmla="*/ 25 w 10051"/>
              <a:gd name="connsiteY0" fmla="*/ 5000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000 h 10022"/>
              <a:gd name="connsiteX0" fmla="*/ 25 w 10051"/>
              <a:gd name="connsiteY0" fmla="*/ 5000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000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502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38"/>
              <a:gd name="connsiteY0" fmla="*/ 5225 h 10022"/>
              <a:gd name="connsiteX1" fmla="*/ 0 w 10038"/>
              <a:gd name="connsiteY1" fmla="*/ 0 h 10022"/>
              <a:gd name="connsiteX2" fmla="*/ 7683 w 10038"/>
              <a:gd name="connsiteY2" fmla="*/ 0 h 10022"/>
              <a:gd name="connsiteX3" fmla="*/ 10038 w 10038"/>
              <a:gd name="connsiteY3" fmla="*/ 2502 h 10022"/>
              <a:gd name="connsiteX4" fmla="*/ 10025 w 10038"/>
              <a:gd name="connsiteY4" fmla="*/ 10000 h 10022"/>
              <a:gd name="connsiteX5" fmla="*/ 6848 w 10038"/>
              <a:gd name="connsiteY5" fmla="*/ 10022 h 10022"/>
              <a:gd name="connsiteX6" fmla="*/ 25 w 10038"/>
              <a:gd name="connsiteY6" fmla="*/ 5225 h 10022"/>
              <a:gd name="connsiteX0" fmla="*/ 25 w 10038"/>
              <a:gd name="connsiteY0" fmla="*/ 5225 h 10022"/>
              <a:gd name="connsiteX1" fmla="*/ 0 w 10038"/>
              <a:gd name="connsiteY1" fmla="*/ 0 h 10022"/>
              <a:gd name="connsiteX2" fmla="*/ 7683 w 10038"/>
              <a:gd name="connsiteY2" fmla="*/ 0 h 10022"/>
              <a:gd name="connsiteX3" fmla="*/ 10038 w 10038"/>
              <a:gd name="connsiteY3" fmla="*/ 2525 h 10022"/>
              <a:gd name="connsiteX4" fmla="*/ 10025 w 10038"/>
              <a:gd name="connsiteY4" fmla="*/ 10000 h 10022"/>
              <a:gd name="connsiteX5" fmla="*/ 6848 w 10038"/>
              <a:gd name="connsiteY5" fmla="*/ 10022 h 10022"/>
              <a:gd name="connsiteX6" fmla="*/ 25 w 10038"/>
              <a:gd name="connsiteY6" fmla="*/ 5225 h 10022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10040 w 10042"/>
              <a:gd name="connsiteY3" fmla="*/ 2525 h 10023"/>
              <a:gd name="connsiteX4" fmla="*/ 10040 w 10042"/>
              <a:gd name="connsiteY4" fmla="*/ 10023 h 10023"/>
              <a:gd name="connsiteX5" fmla="*/ 6850 w 10042"/>
              <a:gd name="connsiteY5" fmla="*/ 10022 h 10023"/>
              <a:gd name="connsiteX6" fmla="*/ 2 w 10042"/>
              <a:gd name="connsiteY6" fmla="*/ 5270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9341 w 10042"/>
              <a:gd name="connsiteY3" fmla="*/ 2834 h 10023"/>
              <a:gd name="connsiteX4" fmla="*/ 10040 w 10042"/>
              <a:gd name="connsiteY4" fmla="*/ 2525 h 10023"/>
              <a:gd name="connsiteX5" fmla="*/ 10040 w 10042"/>
              <a:gd name="connsiteY5" fmla="*/ 10023 h 10023"/>
              <a:gd name="connsiteX6" fmla="*/ 6850 w 10042"/>
              <a:gd name="connsiteY6" fmla="*/ 10022 h 10023"/>
              <a:gd name="connsiteX7" fmla="*/ 2 w 10042"/>
              <a:gd name="connsiteY7" fmla="*/ 5270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9341 w 10042"/>
              <a:gd name="connsiteY3" fmla="*/ 2834 h 10023"/>
              <a:gd name="connsiteX4" fmla="*/ 10040 w 10042"/>
              <a:gd name="connsiteY4" fmla="*/ 2525 h 10023"/>
              <a:gd name="connsiteX5" fmla="*/ 10040 w 10042"/>
              <a:gd name="connsiteY5" fmla="*/ 10023 h 10023"/>
              <a:gd name="connsiteX6" fmla="*/ 6850 w 10042"/>
              <a:gd name="connsiteY6" fmla="*/ 10022 h 10023"/>
              <a:gd name="connsiteX7" fmla="*/ 2 w 10042"/>
              <a:gd name="connsiteY7" fmla="*/ 5270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9364 w 10042"/>
              <a:gd name="connsiteY3" fmla="*/ 2767 h 10023"/>
              <a:gd name="connsiteX4" fmla="*/ 10040 w 10042"/>
              <a:gd name="connsiteY4" fmla="*/ 2525 h 10023"/>
              <a:gd name="connsiteX5" fmla="*/ 10040 w 10042"/>
              <a:gd name="connsiteY5" fmla="*/ 10023 h 10023"/>
              <a:gd name="connsiteX6" fmla="*/ 6850 w 10042"/>
              <a:gd name="connsiteY6" fmla="*/ 10022 h 10023"/>
              <a:gd name="connsiteX7" fmla="*/ 2 w 10042"/>
              <a:gd name="connsiteY7" fmla="*/ 5270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9364 w 10042"/>
              <a:gd name="connsiteY3" fmla="*/ 2767 h 10023"/>
              <a:gd name="connsiteX4" fmla="*/ 10040 w 10042"/>
              <a:gd name="connsiteY4" fmla="*/ 2672 h 10023"/>
              <a:gd name="connsiteX5" fmla="*/ 10040 w 10042"/>
              <a:gd name="connsiteY5" fmla="*/ 10023 h 10023"/>
              <a:gd name="connsiteX6" fmla="*/ 6850 w 10042"/>
              <a:gd name="connsiteY6" fmla="*/ 10022 h 10023"/>
              <a:gd name="connsiteX7" fmla="*/ 2 w 10042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41" h="10023">
                <a:moveTo>
                  <a:pt x="2" y="5270"/>
                </a:moveTo>
                <a:cubicBezTo>
                  <a:pt x="-6" y="3603"/>
                  <a:pt x="10" y="1667"/>
                  <a:pt x="2" y="0"/>
                </a:cubicBezTo>
                <a:lnTo>
                  <a:pt x="7685" y="0"/>
                </a:lnTo>
                <a:cubicBezTo>
                  <a:pt x="7522" y="298"/>
                  <a:pt x="6349" y="3669"/>
                  <a:pt x="9364" y="2767"/>
                </a:cubicBezTo>
                <a:cubicBezTo>
                  <a:pt x="9640" y="2678"/>
                  <a:pt x="9765" y="2583"/>
                  <a:pt x="10032" y="2578"/>
                </a:cubicBezTo>
                <a:cubicBezTo>
                  <a:pt x="10023" y="5002"/>
                  <a:pt x="10049" y="7599"/>
                  <a:pt x="10040" y="10023"/>
                </a:cubicBezTo>
                <a:lnTo>
                  <a:pt x="6850" y="10022"/>
                </a:lnTo>
                <a:cubicBezTo>
                  <a:pt x="7906" y="2385"/>
                  <a:pt x="2087" y="7349"/>
                  <a:pt x="2" y="5270"/>
                </a:cubicBezTo>
                <a:close/>
              </a:path>
            </a:pathLst>
          </a:custGeom>
          <a:solidFill>
            <a:schemeClr val="bg1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pic>
        <p:nvPicPr>
          <p:cNvPr id="16" name="Grafik 15" descr="Logo" title="FFG">
            <a:extLst>
              <a:ext uri="{FF2B5EF4-FFF2-40B4-BE49-F238E27FC236}">
                <a16:creationId xmlns:a16="http://schemas.microsoft.com/office/drawing/2014/main" id="{63097151-FD3B-494F-A887-D77B209FA0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4694" y="467975"/>
            <a:ext cx="1382400" cy="558204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56E76DDE-24DF-B943-92CC-AAC01B3EB833}"/>
              </a:ext>
            </a:extLst>
          </p:cNvPr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6CDA5CEA-2123-8640-B887-169797F0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3447305"/>
            <a:ext cx="4956236" cy="92467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B954B71-8BF9-0E4B-8A85-60F18BBECC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4479925"/>
            <a:ext cx="4956235" cy="26569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00.00.000, Wien</a:t>
            </a:r>
          </a:p>
        </p:txBody>
      </p:sp>
      <p:sp>
        <p:nvSpPr>
          <p:cNvPr id="20" name="Textplatzhalter 18">
            <a:extLst>
              <a:ext uri="{FF2B5EF4-FFF2-40B4-BE49-F238E27FC236}">
                <a16:creationId xmlns:a16="http://schemas.microsoft.com/office/drawing/2014/main" id="{4BBBF946-8EC9-AD46-A48B-F56C7EA119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3066990"/>
            <a:ext cx="4956235" cy="272365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Maximilian Mustermann I Funktion</a:t>
            </a:r>
          </a:p>
        </p:txBody>
      </p:sp>
    </p:spTree>
    <p:extLst>
      <p:ext uri="{BB962C8B-B14F-4D97-AF65-F5344CB8AC3E}">
        <p14:creationId xmlns:p14="http://schemas.microsoft.com/office/powerpoint/2010/main" val="157326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Text + Bild 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3" title="Bild rechts">
            <a:extLst>
              <a:ext uri="{FF2B5EF4-FFF2-40B4-BE49-F238E27FC236}">
                <a16:creationId xmlns:a16="http://schemas.microsoft.com/office/drawing/2014/main" id="{71F490F8-EA93-EA4A-B1BB-5646376E89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31181" y="-18963"/>
            <a:ext cx="4429193" cy="5193461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8025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8025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7683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7683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5367 w 10025"/>
              <a:gd name="connsiteY5" fmla="*/ 5499 h 10000"/>
              <a:gd name="connsiteX6" fmla="*/ 25 w 10025"/>
              <a:gd name="connsiteY6" fmla="*/ 5000 h 10000"/>
              <a:gd name="connsiteX0" fmla="*/ 25 w 10025"/>
              <a:gd name="connsiteY0" fmla="*/ 5000 h 10045"/>
              <a:gd name="connsiteX1" fmla="*/ 0 w 10025"/>
              <a:gd name="connsiteY1" fmla="*/ 0 h 10045"/>
              <a:gd name="connsiteX2" fmla="*/ 7683 w 10025"/>
              <a:gd name="connsiteY2" fmla="*/ 0 h 10045"/>
              <a:gd name="connsiteX3" fmla="*/ 10025 w 10025"/>
              <a:gd name="connsiteY3" fmla="*/ 5000 h 10045"/>
              <a:gd name="connsiteX4" fmla="*/ 6898 w 10025"/>
              <a:gd name="connsiteY4" fmla="*/ 10045 h 10045"/>
              <a:gd name="connsiteX5" fmla="*/ 5367 w 10025"/>
              <a:gd name="connsiteY5" fmla="*/ 5499 h 10045"/>
              <a:gd name="connsiteX6" fmla="*/ 25 w 10025"/>
              <a:gd name="connsiteY6" fmla="*/ 5000 h 10045"/>
              <a:gd name="connsiteX0" fmla="*/ 25 w 10076"/>
              <a:gd name="connsiteY0" fmla="*/ 5000 h 10045"/>
              <a:gd name="connsiteX1" fmla="*/ 0 w 10076"/>
              <a:gd name="connsiteY1" fmla="*/ 0 h 10045"/>
              <a:gd name="connsiteX2" fmla="*/ 7683 w 10076"/>
              <a:gd name="connsiteY2" fmla="*/ 0 h 10045"/>
              <a:gd name="connsiteX3" fmla="*/ 10076 w 10076"/>
              <a:gd name="connsiteY3" fmla="*/ 10018 h 10045"/>
              <a:gd name="connsiteX4" fmla="*/ 6898 w 10076"/>
              <a:gd name="connsiteY4" fmla="*/ 10045 h 10045"/>
              <a:gd name="connsiteX5" fmla="*/ 5367 w 10076"/>
              <a:gd name="connsiteY5" fmla="*/ 5499 h 10045"/>
              <a:gd name="connsiteX6" fmla="*/ 25 w 10076"/>
              <a:gd name="connsiteY6" fmla="*/ 5000 h 10045"/>
              <a:gd name="connsiteX0" fmla="*/ 25 w 10089"/>
              <a:gd name="connsiteY0" fmla="*/ 5000 h 10108"/>
              <a:gd name="connsiteX1" fmla="*/ 0 w 10089"/>
              <a:gd name="connsiteY1" fmla="*/ 0 h 10108"/>
              <a:gd name="connsiteX2" fmla="*/ 7683 w 10089"/>
              <a:gd name="connsiteY2" fmla="*/ 0 h 10108"/>
              <a:gd name="connsiteX3" fmla="*/ 10089 w 10089"/>
              <a:gd name="connsiteY3" fmla="*/ 10108 h 10108"/>
              <a:gd name="connsiteX4" fmla="*/ 6898 w 10089"/>
              <a:gd name="connsiteY4" fmla="*/ 10045 h 10108"/>
              <a:gd name="connsiteX5" fmla="*/ 5367 w 10089"/>
              <a:gd name="connsiteY5" fmla="*/ 5499 h 10108"/>
              <a:gd name="connsiteX6" fmla="*/ 25 w 10089"/>
              <a:gd name="connsiteY6" fmla="*/ 5000 h 10108"/>
              <a:gd name="connsiteX0" fmla="*/ 25 w 10089"/>
              <a:gd name="connsiteY0" fmla="*/ 5000 h 10108"/>
              <a:gd name="connsiteX1" fmla="*/ 0 w 10089"/>
              <a:gd name="connsiteY1" fmla="*/ 0 h 10108"/>
              <a:gd name="connsiteX2" fmla="*/ 7683 w 10089"/>
              <a:gd name="connsiteY2" fmla="*/ 0 h 10108"/>
              <a:gd name="connsiteX3" fmla="*/ 10089 w 10089"/>
              <a:gd name="connsiteY3" fmla="*/ 10108 h 10108"/>
              <a:gd name="connsiteX4" fmla="*/ 6898 w 10089"/>
              <a:gd name="connsiteY4" fmla="*/ 10045 h 10108"/>
              <a:gd name="connsiteX5" fmla="*/ 5367 w 10089"/>
              <a:gd name="connsiteY5" fmla="*/ 5499 h 10108"/>
              <a:gd name="connsiteX6" fmla="*/ 25 w 10089"/>
              <a:gd name="connsiteY6" fmla="*/ 5000 h 10108"/>
              <a:gd name="connsiteX0" fmla="*/ 25 w 10051"/>
              <a:gd name="connsiteY0" fmla="*/ 5000 h 10045"/>
              <a:gd name="connsiteX1" fmla="*/ 0 w 10051"/>
              <a:gd name="connsiteY1" fmla="*/ 0 h 10045"/>
              <a:gd name="connsiteX2" fmla="*/ 7683 w 10051"/>
              <a:gd name="connsiteY2" fmla="*/ 0 h 10045"/>
              <a:gd name="connsiteX3" fmla="*/ 10051 w 10051"/>
              <a:gd name="connsiteY3" fmla="*/ 2727 h 10045"/>
              <a:gd name="connsiteX4" fmla="*/ 6898 w 10051"/>
              <a:gd name="connsiteY4" fmla="*/ 10045 h 10045"/>
              <a:gd name="connsiteX5" fmla="*/ 5367 w 10051"/>
              <a:gd name="connsiteY5" fmla="*/ 5499 h 10045"/>
              <a:gd name="connsiteX6" fmla="*/ 25 w 10051"/>
              <a:gd name="connsiteY6" fmla="*/ 5000 h 10045"/>
              <a:gd name="connsiteX0" fmla="*/ 25 w 10051"/>
              <a:gd name="connsiteY0" fmla="*/ 5000 h 10045"/>
              <a:gd name="connsiteX1" fmla="*/ 0 w 10051"/>
              <a:gd name="connsiteY1" fmla="*/ 0 h 10045"/>
              <a:gd name="connsiteX2" fmla="*/ 7683 w 10051"/>
              <a:gd name="connsiteY2" fmla="*/ 0 h 10045"/>
              <a:gd name="connsiteX3" fmla="*/ 10051 w 10051"/>
              <a:gd name="connsiteY3" fmla="*/ 2727 h 10045"/>
              <a:gd name="connsiteX4" fmla="*/ 6898 w 10051"/>
              <a:gd name="connsiteY4" fmla="*/ 10045 h 10045"/>
              <a:gd name="connsiteX5" fmla="*/ 5367 w 10051"/>
              <a:gd name="connsiteY5" fmla="*/ 5499 h 10045"/>
              <a:gd name="connsiteX6" fmla="*/ 25 w 10051"/>
              <a:gd name="connsiteY6" fmla="*/ 5000 h 10045"/>
              <a:gd name="connsiteX0" fmla="*/ 25 w 10051"/>
              <a:gd name="connsiteY0" fmla="*/ 5000 h 10000"/>
              <a:gd name="connsiteX1" fmla="*/ 0 w 10051"/>
              <a:gd name="connsiteY1" fmla="*/ 0 h 10000"/>
              <a:gd name="connsiteX2" fmla="*/ 7683 w 10051"/>
              <a:gd name="connsiteY2" fmla="*/ 0 h 10000"/>
              <a:gd name="connsiteX3" fmla="*/ 10051 w 10051"/>
              <a:gd name="connsiteY3" fmla="*/ 2727 h 10000"/>
              <a:gd name="connsiteX4" fmla="*/ 10025 w 10051"/>
              <a:gd name="connsiteY4" fmla="*/ 10000 h 10000"/>
              <a:gd name="connsiteX5" fmla="*/ 5367 w 10051"/>
              <a:gd name="connsiteY5" fmla="*/ 5499 h 10000"/>
              <a:gd name="connsiteX6" fmla="*/ 25 w 10051"/>
              <a:gd name="connsiteY6" fmla="*/ 5000 h 10000"/>
              <a:gd name="connsiteX0" fmla="*/ 25 w 10051"/>
              <a:gd name="connsiteY0" fmla="*/ 5000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000 h 10022"/>
              <a:gd name="connsiteX0" fmla="*/ 25 w 10051"/>
              <a:gd name="connsiteY0" fmla="*/ 5000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000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502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38"/>
              <a:gd name="connsiteY0" fmla="*/ 5225 h 10022"/>
              <a:gd name="connsiteX1" fmla="*/ 0 w 10038"/>
              <a:gd name="connsiteY1" fmla="*/ 0 h 10022"/>
              <a:gd name="connsiteX2" fmla="*/ 7683 w 10038"/>
              <a:gd name="connsiteY2" fmla="*/ 0 h 10022"/>
              <a:gd name="connsiteX3" fmla="*/ 10038 w 10038"/>
              <a:gd name="connsiteY3" fmla="*/ 2502 h 10022"/>
              <a:gd name="connsiteX4" fmla="*/ 10025 w 10038"/>
              <a:gd name="connsiteY4" fmla="*/ 10000 h 10022"/>
              <a:gd name="connsiteX5" fmla="*/ 6848 w 10038"/>
              <a:gd name="connsiteY5" fmla="*/ 10022 h 10022"/>
              <a:gd name="connsiteX6" fmla="*/ 25 w 10038"/>
              <a:gd name="connsiteY6" fmla="*/ 5225 h 10022"/>
              <a:gd name="connsiteX0" fmla="*/ 25 w 10038"/>
              <a:gd name="connsiteY0" fmla="*/ 5225 h 10022"/>
              <a:gd name="connsiteX1" fmla="*/ 0 w 10038"/>
              <a:gd name="connsiteY1" fmla="*/ 0 h 10022"/>
              <a:gd name="connsiteX2" fmla="*/ 7683 w 10038"/>
              <a:gd name="connsiteY2" fmla="*/ 0 h 10022"/>
              <a:gd name="connsiteX3" fmla="*/ 10038 w 10038"/>
              <a:gd name="connsiteY3" fmla="*/ 2525 h 10022"/>
              <a:gd name="connsiteX4" fmla="*/ 10025 w 10038"/>
              <a:gd name="connsiteY4" fmla="*/ 10000 h 10022"/>
              <a:gd name="connsiteX5" fmla="*/ 6848 w 10038"/>
              <a:gd name="connsiteY5" fmla="*/ 10022 h 10022"/>
              <a:gd name="connsiteX6" fmla="*/ 25 w 10038"/>
              <a:gd name="connsiteY6" fmla="*/ 5225 h 10022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10040 w 10042"/>
              <a:gd name="connsiteY3" fmla="*/ 2525 h 10023"/>
              <a:gd name="connsiteX4" fmla="*/ 10040 w 10042"/>
              <a:gd name="connsiteY4" fmla="*/ 10023 h 10023"/>
              <a:gd name="connsiteX5" fmla="*/ 6850 w 10042"/>
              <a:gd name="connsiteY5" fmla="*/ 10022 h 10023"/>
              <a:gd name="connsiteX6" fmla="*/ 2 w 10042"/>
              <a:gd name="connsiteY6" fmla="*/ 5270 h 10023"/>
              <a:gd name="connsiteX0" fmla="*/ 1 w 10041"/>
              <a:gd name="connsiteY0" fmla="*/ 5295 h 10048"/>
              <a:gd name="connsiteX1" fmla="*/ 5188 w 10041"/>
              <a:gd name="connsiteY1" fmla="*/ 0 h 10048"/>
              <a:gd name="connsiteX2" fmla="*/ 7684 w 10041"/>
              <a:gd name="connsiteY2" fmla="*/ 25 h 10048"/>
              <a:gd name="connsiteX3" fmla="*/ 10039 w 10041"/>
              <a:gd name="connsiteY3" fmla="*/ 2550 h 10048"/>
              <a:gd name="connsiteX4" fmla="*/ 10039 w 10041"/>
              <a:gd name="connsiteY4" fmla="*/ 10048 h 10048"/>
              <a:gd name="connsiteX5" fmla="*/ 6849 w 10041"/>
              <a:gd name="connsiteY5" fmla="*/ 10047 h 10048"/>
              <a:gd name="connsiteX6" fmla="*/ 1 w 10041"/>
              <a:gd name="connsiteY6" fmla="*/ 5295 h 10048"/>
              <a:gd name="connsiteX0" fmla="*/ 1 w 10041"/>
              <a:gd name="connsiteY0" fmla="*/ 5270 h 10023"/>
              <a:gd name="connsiteX1" fmla="*/ 5188 w 10041"/>
              <a:gd name="connsiteY1" fmla="*/ 37 h 10023"/>
              <a:gd name="connsiteX2" fmla="*/ 7684 w 10041"/>
              <a:gd name="connsiteY2" fmla="*/ 0 h 10023"/>
              <a:gd name="connsiteX3" fmla="*/ 10039 w 10041"/>
              <a:gd name="connsiteY3" fmla="*/ 2525 h 10023"/>
              <a:gd name="connsiteX4" fmla="*/ 10039 w 10041"/>
              <a:gd name="connsiteY4" fmla="*/ 10023 h 10023"/>
              <a:gd name="connsiteX5" fmla="*/ 6849 w 10041"/>
              <a:gd name="connsiteY5" fmla="*/ 10022 h 10023"/>
              <a:gd name="connsiteX6" fmla="*/ 1 w 10041"/>
              <a:gd name="connsiteY6" fmla="*/ 5270 h 10023"/>
              <a:gd name="connsiteX0" fmla="*/ 1 w 10041"/>
              <a:gd name="connsiteY0" fmla="*/ 5307 h 10060"/>
              <a:gd name="connsiteX1" fmla="*/ 5188 w 10041"/>
              <a:gd name="connsiteY1" fmla="*/ 0 h 10060"/>
              <a:gd name="connsiteX2" fmla="*/ 7684 w 10041"/>
              <a:gd name="connsiteY2" fmla="*/ 37 h 10060"/>
              <a:gd name="connsiteX3" fmla="*/ 10039 w 10041"/>
              <a:gd name="connsiteY3" fmla="*/ 2562 h 10060"/>
              <a:gd name="connsiteX4" fmla="*/ 10039 w 10041"/>
              <a:gd name="connsiteY4" fmla="*/ 10060 h 10060"/>
              <a:gd name="connsiteX5" fmla="*/ 6849 w 10041"/>
              <a:gd name="connsiteY5" fmla="*/ 10059 h 10060"/>
              <a:gd name="connsiteX6" fmla="*/ 1 w 10041"/>
              <a:gd name="connsiteY6" fmla="*/ 5307 h 10060"/>
              <a:gd name="connsiteX0" fmla="*/ 1 w 10041"/>
              <a:gd name="connsiteY0" fmla="*/ 5319 h 10072"/>
              <a:gd name="connsiteX1" fmla="*/ 5188 w 10041"/>
              <a:gd name="connsiteY1" fmla="*/ 12 h 10072"/>
              <a:gd name="connsiteX2" fmla="*/ 7684 w 10041"/>
              <a:gd name="connsiteY2" fmla="*/ 0 h 10072"/>
              <a:gd name="connsiteX3" fmla="*/ 10039 w 10041"/>
              <a:gd name="connsiteY3" fmla="*/ 2574 h 10072"/>
              <a:gd name="connsiteX4" fmla="*/ 10039 w 10041"/>
              <a:gd name="connsiteY4" fmla="*/ 10072 h 10072"/>
              <a:gd name="connsiteX5" fmla="*/ 6849 w 10041"/>
              <a:gd name="connsiteY5" fmla="*/ 10071 h 10072"/>
              <a:gd name="connsiteX6" fmla="*/ 1 w 10041"/>
              <a:gd name="connsiteY6" fmla="*/ 5319 h 10072"/>
              <a:gd name="connsiteX0" fmla="*/ 1 w 10041"/>
              <a:gd name="connsiteY0" fmla="*/ 5319 h 10072"/>
              <a:gd name="connsiteX1" fmla="*/ 5188 w 10041"/>
              <a:gd name="connsiteY1" fmla="*/ 12 h 10072"/>
              <a:gd name="connsiteX2" fmla="*/ 7684 w 10041"/>
              <a:gd name="connsiteY2" fmla="*/ 0 h 10072"/>
              <a:gd name="connsiteX3" fmla="*/ 10039 w 10041"/>
              <a:gd name="connsiteY3" fmla="*/ 2574 h 10072"/>
              <a:gd name="connsiteX4" fmla="*/ 10039 w 10041"/>
              <a:gd name="connsiteY4" fmla="*/ 10072 h 10072"/>
              <a:gd name="connsiteX5" fmla="*/ 5178 w 10041"/>
              <a:gd name="connsiteY5" fmla="*/ 10059 h 10072"/>
              <a:gd name="connsiteX6" fmla="*/ 1 w 10041"/>
              <a:gd name="connsiteY6" fmla="*/ 5319 h 10072"/>
              <a:gd name="connsiteX0" fmla="*/ 1 w 10041"/>
              <a:gd name="connsiteY0" fmla="*/ 5319 h 10072"/>
              <a:gd name="connsiteX1" fmla="*/ 5188 w 10041"/>
              <a:gd name="connsiteY1" fmla="*/ 12 h 10072"/>
              <a:gd name="connsiteX2" fmla="*/ 7684 w 10041"/>
              <a:gd name="connsiteY2" fmla="*/ 0 h 10072"/>
              <a:gd name="connsiteX3" fmla="*/ 10039 w 10041"/>
              <a:gd name="connsiteY3" fmla="*/ 2574 h 10072"/>
              <a:gd name="connsiteX4" fmla="*/ 10039 w 10041"/>
              <a:gd name="connsiteY4" fmla="*/ 10072 h 10072"/>
              <a:gd name="connsiteX5" fmla="*/ 5178 w 10041"/>
              <a:gd name="connsiteY5" fmla="*/ 10059 h 10072"/>
              <a:gd name="connsiteX6" fmla="*/ 1 w 10041"/>
              <a:gd name="connsiteY6" fmla="*/ 5319 h 10072"/>
              <a:gd name="connsiteX0" fmla="*/ 467 w 5330"/>
              <a:gd name="connsiteY0" fmla="*/ 10059 h 10072"/>
              <a:gd name="connsiteX1" fmla="*/ 477 w 5330"/>
              <a:gd name="connsiteY1" fmla="*/ 12 h 10072"/>
              <a:gd name="connsiteX2" fmla="*/ 2973 w 5330"/>
              <a:gd name="connsiteY2" fmla="*/ 0 h 10072"/>
              <a:gd name="connsiteX3" fmla="*/ 5328 w 5330"/>
              <a:gd name="connsiteY3" fmla="*/ 2574 h 10072"/>
              <a:gd name="connsiteX4" fmla="*/ 5328 w 5330"/>
              <a:gd name="connsiteY4" fmla="*/ 10072 h 10072"/>
              <a:gd name="connsiteX5" fmla="*/ 467 w 5330"/>
              <a:gd name="connsiteY5" fmla="*/ 10059 h 10072"/>
              <a:gd name="connsiteX0" fmla="*/ 667 w 9791"/>
              <a:gd name="connsiteY0" fmla="*/ 9987 h 10000"/>
              <a:gd name="connsiteX1" fmla="*/ 686 w 9791"/>
              <a:gd name="connsiteY1" fmla="*/ 12 h 10000"/>
              <a:gd name="connsiteX2" fmla="*/ 5369 w 9791"/>
              <a:gd name="connsiteY2" fmla="*/ 0 h 10000"/>
              <a:gd name="connsiteX3" fmla="*/ 9787 w 9791"/>
              <a:gd name="connsiteY3" fmla="*/ 2556 h 10000"/>
              <a:gd name="connsiteX4" fmla="*/ 9787 w 9791"/>
              <a:gd name="connsiteY4" fmla="*/ 10000 h 10000"/>
              <a:gd name="connsiteX5" fmla="*/ 667 w 9791"/>
              <a:gd name="connsiteY5" fmla="*/ 9987 h 10000"/>
              <a:gd name="connsiteX0" fmla="*/ 0 w 9319"/>
              <a:gd name="connsiteY0" fmla="*/ 9987 h 10000"/>
              <a:gd name="connsiteX1" fmla="*/ 20 w 9319"/>
              <a:gd name="connsiteY1" fmla="*/ 12 h 10000"/>
              <a:gd name="connsiteX2" fmla="*/ 4803 w 9319"/>
              <a:gd name="connsiteY2" fmla="*/ 0 h 10000"/>
              <a:gd name="connsiteX3" fmla="*/ 9315 w 9319"/>
              <a:gd name="connsiteY3" fmla="*/ 2556 h 10000"/>
              <a:gd name="connsiteX4" fmla="*/ 9315 w 9319"/>
              <a:gd name="connsiteY4" fmla="*/ 10000 h 10000"/>
              <a:gd name="connsiteX5" fmla="*/ 0 w 9319"/>
              <a:gd name="connsiteY5" fmla="*/ 9987 h 10000"/>
              <a:gd name="connsiteX0" fmla="*/ 0 w 10001"/>
              <a:gd name="connsiteY0" fmla="*/ 10012 h 10012"/>
              <a:gd name="connsiteX1" fmla="*/ 21 w 10001"/>
              <a:gd name="connsiteY1" fmla="*/ 12 h 10012"/>
              <a:gd name="connsiteX2" fmla="*/ 5154 w 10001"/>
              <a:gd name="connsiteY2" fmla="*/ 0 h 10012"/>
              <a:gd name="connsiteX3" fmla="*/ 9996 w 10001"/>
              <a:gd name="connsiteY3" fmla="*/ 2556 h 10012"/>
              <a:gd name="connsiteX4" fmla="*/ 9996 w 10001"/>
              <a:gd name="connsiteY4" fmla="*/ 10000 h 10012"/>
              <a:gd name="connsiteX5" fmla="*/ 0 w 10001"/>
              <a:gd name="connsiteY5" fmla="*/ 10012 h 10012"/>
              <a:gd name="connsiteX0" fmla="*/ 0 w 10001"/>
              <a:gd name="connsiteY0" fmla="*/ 10012 h 10012"/>
              <a:gd name="connsiteX1" fmla="*/ 21 w 10001"/>
              <a:gd name="connsiteY1" fmla="*/ 12 h 10012"/>
              <a:gd name="connsiteX2" fmla="*/ 5154 w 10001"/>
              <a:gd name="connsiteY2" fmla="*/ 0 h 10012"/>
              <a:gd name="connsiteX3" fmla="*/ 9996 w 10001"/>
              <a:gd name="connsiteY3" fmla="*/ 2556 h 10012"/>
              <a:gd name="connsiteX4" fmla="*/ 9996 w 10001"/>
              <a:gd name="connsiteY4" fmla="*/ 10000 h 10012"/>
              <a:gd name="connsiteX5" fmla="*/ 0 w 10001"/>
              <a:gd name="connsiteY5" fmla="*/ 10012 h 10012"/>
              <a:gd name="connsiteX0" fmla="*/ 8 w 9980"/>
              <a:gd name="connsiteY0" fmla="*/ 10037 h 10037"/>
              <a:gd name="connsiteX1" fmla="*/ 0 w 9980"/>
              <a:gd name="connsiteY1" fmla="*/ 12 h 10037"/>
              <a:gd name="connsiteX2" fmla="*/ 5133 w 9980"/>
              <a:gd name="connsiteY2" fmla="*/ 0 h 10037"/>
              <a:gd name="connsiteX3" fmla="*/ 9975 w 9980"/>
              <a:gd name="connsiteY3" fmla="*/ 2556 h 10037"/>
              <a:gd name="connsiteX4" fmla="*/ 9975 w 9980"/>
              <a:gd name="connsiteY4" fmla="*/ 10000 h 10037"/>
              <a:gd name="connsiteX5" fmla="*/ 8 w 9980"/>
              <a:gd name="connsiteY5" fmla="*/ 10037 h 10037"/>
              <a:gd name="connsiteX0" fmla="*/ 8 w 10000"/>
              <a:gd name="connsiteY0" fmla="*/ 10000 h 10000"/>
              <a:gd name="connsiteX1" fmla="*/ 0 w 10000"/>
              <a:gd name="connsiteY1" fmla="*/ 12 h 10000"/>
              <a:gd name="connsiteX2" fmla="*/ 5143 w 10000"/>
              <a:gd name="connsiteY2" fmla="*/ 0 h 10000"/>
              <a:gd name="connsiteX3" fmla="*/ 9995 w 10000"/>
              <a:gd name="connsiteY3" fmla="*/ 2547 h 10000"/>
              <a:gd name="connsiteX4" fmla="*/ 9995 w 10000"/>
              <a:gd name="connsiteY4" fmla="*/ 9963 h 10000"/>
              <a:gd name="connsiteX5" fmla="*/ 8 w 10000"/>
              <a:gd name="connsiteY5" fmla="*/ 10000 h 10000"/>
              <a:gd name="connsiteX0" fmla="*/ 8 w 10000"/>
              <a:gd name="connsiteY0" fmla="*/ 9988 h 9988"/>
              <a:gd name="connsiteX1" fmla="*/ 0 w 10000"/>
              <a:gd name="connsiteY1" fmla="*/ 0 h 9988"/>
              <a:gd name="connsiteX2" fmla="*/ 6334 w 10000"/>
              <a:gd name="connsiteY2" fmla="*/ 0 h 9988"/>
              <a:gd name="connsiteX3" fmla="*/ 9995 w 10000"/>
              <a:gd name="connsiteY3" fmla="*/ 2535 h 9988"/>
              <a:gd name="connsiteX4" fmla="*/ 9995 w 10000"/>
              <a:gd name="connsiteY4" fmla="*/ 9951 h 9988"/>
              <a:gd name="connsiteX5" fmla="*/ 8 w 10000"/>
              <a:gd name="connsiteY5" fmla="*/ 9988 h 9988"/>
              <a:gd name="connsiteX0" fmla="*/ 8 w 10009"/>
              <a:gd name="connsiteY0" fmla="*/ 10000 h 10000"/>
              <a:gd name="connsiteX1" fmla="*/ 0 w 10009"/>
              <a:gd name="connsiteY1" fmla="*/ 0 h 10000"/>
              <a:gd name="connsiteX2" fmla="*/ 6334 w 10009"/>
              <a:gd name="connsiteY2" fmla="*/ 0 h 10000"/>
              <a:gd name="connsiteX3" fmla="*/ 10009 w 10009"/>
              <a:gd name="connsiteY3" fmla="*/ 2073 h 10000"/>
              <a:gd name="connsiteX4" fmla="*/ 9995 w 10009"/>
              <a:gd name="connsiteY4" fmla="*/ 9963 h 10000"/>
              <a:gd name="connsiteX5" fmla="*/ 8 w 10009"/>
              <a:gd name="connsiteY5" fmla="*/ 10000 h 10000"/>
              <a:gd name="connsiteX0" fmla="*/ 8 w 10009"/>
              <a:gd name="connsiteY0" fmla="*/ 10000 h 10000"/>
              <a:gd name="connsiteX1" fmla="*/ 0 w 10009"/>
              <a:gd name="connsiteY1" fmla="*/ 0 h 10000"/>
              <a:gd name="connsiteX2" fmla="*/ 6334 w 10009"/>
              <a:gd name="connsiteY2" fmla="*/ 0 h 10000"/>
              <a:gd name="connsiteX3" fmla="*/ 10009 w 10009"/>
              <a:gd name="connsiteY3" fmla="*/ 2073 h 10000"/>
              <a:gd name="connsiteX4" fmla="*/ 9995 w 10009"/>
              <a:gd name="connsiteY4" fmla="*/ 9963 h 10000"/>
              <a:gd name="connsiteX5" fmla="*/ 8 w 10009"/>
              <a:gd name="connsiteY5" fmla="*/ 10000 h 10000"/>
              <a:gd name="connsiteX0" fmla="*/ 8 w 10013"/>
              <a:gd name="connsiteY0" fmla="*/ 10000 h 10000"/>
              <a:gd name="connsiteX1" fmla="*/ 0 w 10013"/>
              <a:gd name="connsiteY1" fmla="*/ 0 h 10000"/>
              <a:gd name="connsiteX2" fmla="*/ 6334 w 10013"/>
              <a:gd name="connsiteY2" fmla="*/ 0 h 10000"/>
              <a:gd name="connsiteX3" fmla="*/ 10009 w 10013"/>
              <a:gd name="connsiteY3" fmla="*/ 2073 h 10000"/>
              <a:gd name="connsiteX4" fmla="*/ 9995 w 10013"/>
              <a:gd name="connsiteY4" fmla="*/ 9963 h 10000"/>
              <a:gd name="connsiteX5" fmla="*/ 8 w 10013"/>
              <a:gd name="connsiteY5" fmla="*/ 10000 h 10000"/>
              <a:gd name="connsiteX0" fmla="*/ 8 w 10013"/>
              <a:gd name="connsiteY0" fmla="*/ 10000 h 10000"/>
              <a:gd name="connsiteX1" fmla="*/ 0 w 10013"/>
              <a:gd name="connsiteY1" fmla="*/ 0 h 10000"/>
              <a:gd name="connsiteX2" fmla="*/ 6334 w 10013"/>
              <a:gd name="connsiteY2" fmla="*/ 0 h 10000"/>
              <a:gd name="connsiteX3" fmla="*/ 10009 w 10013"/>
              <a:gd name="connsiteY3" fmla="*/ 2073 h 10000"/>
              <a:gd name="connsiteX4" fmla="*/ 9995 w 10013"/>
              <a:gd name="connsiteY4" fmla="*/ 9963 h 10000"/>
              <a:gd name="connsiteX5" fmla="*/ 8 w 10013"/>
              <a:gd name="connsiteY5" fmla="*/ 10000 h 10000"/>
              <a:gd name="connsiteX0" fmla="*/ 8 w 10013"/>
              <a:gd name="connsiteY0" fmla="*/ 10000 h 10000"/>
              <a:gd name="connsiteX1" fmla="*/ 0 w 10013"/>
              <a:gd name="connsiteY1" fmla="*/ 0 h 10000"/>
              <a:gd name="connsiteX2" fmla="*/ 6104 w 10013"/>
              <a:gd name="connsiteY2" fmla="*/ 12 h 10000"/>
              <a:gd name="connsiteX3" fmla="*/ 10009 w 10013"/>
              <a:gd name="connsiteY3" fmla="*/ 2073 h 10000"/>
              <a:gd name="connsiteX4" fmla="*/ 9995 w 10013"/>
              <a:gd name="connsiteY4" fmla="*/ 9963 h 10000"/>
              <a:gd name="connsiteX5" fmla="*/ 8 w 10013"/>
              <a:gd name="connsiteY5" fmla="*/ 10000 h 10000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104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36 h 10036"/>
              <a:gd name="connsiteX1" fmla="*/ 0 w 10005"/>
              <a:gd name="connsiteY1" fmla="*/ 36 h 10036"/>
              <a:gd name="connsiteX2" fmla="*/ 6606 w 10005"/>
              <a:gd name="connsiteY2" fmla="*/ 0 h 10036"/>
              <a:gd name="connsiteX3" fmla="*/ 8577 w 10005"/>
              <a:gd name="connsiteY3" fmla="*/ 2334 h 10036"/>
              <a:gd name="connsiteX4" fmla="*/ 9995 w 10005"/>
              <a:gd name="connsiteY4" fmla="*/ 2170 h 10036"/>
              <a:gd name="connsiteX5" fmla="*/ 9995 w 10005"/>
              <a:gd name="connsiteY5" fmla="*/ 9999 h 10036"/>
              <a:gd name="connsiteX6" fmla="*/ 8 w 10005"/>
              <a:gd name="connsiteY6" fmla="*/ 10036 h 10036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5" h="10000">
                <a:moveTo>
                  <a:pt x="8" y="10000"/>
                </a:moveTo>
                <a:cubicBezTo>
                  <a:pt x="8" y="9415"/>
                  <a:pt x="14" y="963"/>
                  <a:pt x="0" y="0"/>
                </a:cubicBezTo>
                <a:lnTo>
                  <a:pt x="6233" y="13"/>
                </a:lnTo>
                <a:cubicBezTo>
                  <a:pt x="5726" y="90"/>
                  <a:pt x="3850" y="2942"/>
                  <a:pt x="8577" y="2298"/>
                </a:cubicBezTo>
                <a:cubicBezTo>
                  <a:pt x="9207" y="2186"/>
                  <a:pt x="9573" y="2129"/>
                  <a:pt x="9995" y="2134"/>
                </a:cubicBezTo>
                <a:cubicBezTo>
                  <a:pt x="10005" y="4363"/>
                  <a:pt x="10013" y="7562"/>
                  <a:pt x="9995" y="9963"/>
                </a:cubicBezTo>
                <a:lnTo>
                  <a:pt x="8" y="10000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AAEB065-4BFD-BB42-B1E3-BE2ED2BD57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1190" y="2032000"/>
            <a:ext cx="3781424" cy="2334063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D2ECD9E-3A09-144C-9D0A-DFD9274B94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4479925"/>
            <a:ext cx="3781426" cy="123111"/>
          </a:xfrm>
        </p:spPr>
        <p:txBody>
          <a:bodyPr wrap="square">
            <a:sp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  <p:pic>
        <p:nvPicPr>
          <p:cNvPr id="14" name="Grafik 13" descr="Logo" title="FFG">
            <a:extLst>
              <a:ext uri="{FF2B5EF4-FFF2-40B4-BE49-F238E27FC236}">
                <a16:creationId xmlns:a16="http://schemas.microsoft.com/office/drawing/2014/main" id="{DE156972-E189-2B49-A950-05B55EE30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17" name="Titel 16">
            <a:extLst>
              <a:ext uri="{FF2B5EF4-FFF2-40B4-BE49-F238E27FC236}">
                <a16:creationId xmlns:a16="http://schemas.microsoft.com/office/drawing/2014/main" id="{809BA5F4-ADE9-3244-A211-B113D2310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1311275"/>
            <a:ext cx="3781426" cy="720725"/>
          </a:xfrm>
        </p:spPr>
        <p:txBody>
          <a:bodyPr anchor="t" anchorCtr="0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09623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Bild 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BD49C279-CE17-0041-A829-2A0F20B51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Bildplatzhalter 13" title="Bild rechts">
            <a:extLst>
              <a:ext uri="{FF2B5EF4-FFF2-40B4-BE49-F238E27FC236}">
                <a16:creationId xmlns:a16="http://schemas.microsoft.com/office/drawing/2014/main" id="{71F490F8-EA93-EA4A-B1BB-5646376E89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31181" y="-18963"/>
            <a:ext cx="4429193" cy="5193461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8025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8025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7683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7683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5367 w 10025"/>
              <a:gd name="connsiteY5" fmla="*/ 5499 h 10000"/>
              <a:gd name="connsiteX6" fmla="*/ 25 w 10025"/>
              <a:gd name="connsiteY6" fmla="*/ 5000 h 10000"/>
              <a:gd name="connsiteX0" fmla="*/ 25 w 10025"/>
              <a:gd name="connsiteY0" fmla="*/ 5000 h 10045"/>
              <a:gd name="connsiteX1" fmla="*/ 0 w 10025"/>
              <a:gd name="connsiteY1" fmla="*/ 0 h 10045"/>
              <a:gd name="connsiteX2" fmla="*/ 7683 w 10025"/>
              <a:gd name="connsiteY2" fmla="*/ 0 h 10045"/>
              <a:gd name="connsiteX3" fmla="*/ 10025 w 10025"/>
              <a:gd name="connsiteY3" fmla="*/ 5000 h 10045"/>
              <a:gd name="connsiteX4" fmla="*/ 6898 w 10025"/>
              <a:gd name="connsiteY4" fmla="*/ 10045 h 10045"/>
              <a:gd name="connsiteX5" fmla="*/ 5367 w 10025"/>
              <a:gd name="connsiteY5" fmla="*/ 5499 h 10045"/>
              <a:gd name="connsiteX6" fmla="*/ 25 w 10025"/>
              <a:gd name="connsiteY6" fmla="*/ 5000 h 10045"/>
              <a:gd name="connsiteX0" fmla="*/ 25 w 10076"/>
              <a:gd name="connsiteY0" fmla="*/ 5000 h 10045"/>
              <a:gd name="connsiteX1" fmla="*/ 0 w 10076"/>
              <a:gd name="connsiteY1" fmla="*/ 0 h 10045"/>
              <a:gd name="connsiteX2" fmla="*/ 7683 w 10076"/>
              <a:gd name="connsiteY2" fmla="*/ 0 h 10045"/>
              <a:gd name="connsiteX3" fmla="*/ 10076 w 10076"/>
              <a:gd name="connsiteY3" fmla="*/ 10018 h 10045"/>
              <a:gd name="connsiteX4" fmla="*/ 6898 w 10076"/>
              <a:gd name="connsiteY4" fmla="*/ 10045 h 10045"/>
              <a:gd name="connsiteX5" fmla="*/ 5367 w 10076"/>
              <a:gd name="connsiteY5" fmla="*/ 5499 h 10045"/>
              <a:gd name="connsiteX6" fmla="*/ 25 w 10076"/>
              <a:gd name="connsiteY6" fmla="*/ 5000 h 10045"/>
              <a:gd name="connsiteX0" fmla="*/ 25 w 10089"/>
              <a:gd name="connsiteY0" fmla="*/ 5000 h 10108"/>
              <a:gd name="connsiteX1" fmla="*/ 0 w 10089"/>
              <a:gd name="connsiteY1" fmla="*/ 0 h 10108"/>
              <a:gd name="connsiteX2" fmla="*/ 7683 w 10089"/>
              <a:gd name="connsiteY2" fmla="*/ 0 h 10108"/>
              <a:gd name="connsiteX3" fmla="*/ 10089 w 10089"/>
              <a:gd name="connsiteY3" fmla="*/ 10108 h 10108"/>
              <a:gd name="connsiteX4" fmla="*/ 6898 w 10089"/>
              <a:gd name="connsiteY4" fmla="*/ 10045 h 10108"/>
              <a:gd name="connsiteX5" fmla="*/ 5367 w 10089"/>
              <a:gd name="connsiteY5" fmla="*/ 5499 h 10108"/>
              <a:gd name="connsiteX6" fmla="*/ 25 w 10089"/>
              <a:gd name="connsiteY6" fmla="*/ 5000 h 10108"/>
              <a:gd name="connsiteX0" fmla="*/ 25 w 10089"/>
              <a:gd name="connsiteY0" fmla="*/ 5000 h 10108"/>
              <a:gd name="connsiteX1" fmla="*/ 0 w 10089"/>
              <a:gd name="connsiteY1" fmla="*/ 0 h 10108"/>
              <a:gd name="connsiteX2" fmla="*/ 7683 w 10089"/>
              <a:gd name="connsiteY2" fmla="*/ 0 h 10108"/>
              <a:gd name="connsiteX3" fmla="*/ 10089 w 10089"/>
              <a:gd name="connsiteY3" fmla="*/ 10108 h 10108"/>
              <a:gd name="connsiteX4" fmla="*/ 6898 w 10089"/>
              <a:gd name="connsiteY4" fmla="*/ 10045 h 10108"/>
              <a:gd name="connsiteX5" fmla="*/ 5367 w 10089"/>
              <a:gd name="connsiteY5" fmla="*/ 5499 h 10108"/>
              <a:gd name="connsiteX6" fmla="*/ 25 w 10089"/>
              <a:gd name="connsiteY6" fmla="*/ 5000 h 10108"/>
              <a:gd name="connsiteX0" fmla="*/ 25 w 10051"/>
              <a:gd name="connsiteY0" fmla="*/ 5000 h 10045"/>
              <a:gd name="connsiteX1" fmla="*/ 0 w 10051"/>
              <a:gd name="connsiteY1" fmla="*/ 0 h 10045"/>
              <a:gd name="connsiteX2" fmla="*/ 7683 w 10051"/>
              <a:gd name="connsiteY2" fmla="*/ 0 h 10045"/>
              <a:gd name="connsiteX3" fmla="*/ 10051 w 10051"/>
              <a:gd name="connsiteY3" fmla="*/ 2727 h 10045"/>
              <a:gd name="connsiteX4" fmla="*/ 6898 w 10051"/>
              <a:gd name="connsiteY4" fmla="*/ 10045 h 10045"/>
              <a:gd name="connsiteX5" fmla="*/ 5367 w 10051"/>
              <a:gd name="connsiteY5" fmla="*/ 5499 h 10045"/>
              <a:gd name="connsiteX6" fmla="*/ 25 w 10051"/>
              <a:gd name="connsiteY6" fmla="*/ 5000 h 10045"/>
              <a:gd name="connsiteX0" fmla="*/ 25 w 10051"/>
              <a:gd name="connsiteY0" fmla="*/ 5000 h 10045"/>
              <a:gd name="connsiteX1" fmla="*/ 0 w 10051"/>
              <a:gd name="connsiteY1" fmla="*/ 0 h 10045"/>
              <a:gd name="connsiteX2" fmla="*/ 7683 w 10051"/>
              <a:gd name="connsiteY2" fmla="*/ 0 h 10045"/>
              <a:gd name="connsiteX3" fmla="*/ 10051 w 10051"/>
              <a:gd name="connsiteY3" fmla="*/ 2727 h 10045"/>
              <a:gd name="connsiteX4" fmla="*/ 6898 w 10051"/>
              <a:gd name="connsiteY4" fmla="*/ 10045 h 10045"/>
              <a:gd name="connsiteX5" fmla="*/ 5367 w 10051"/>
              <a:gd name="connsiteY5" fmla="*/ 5499 h 10045"/>
              <a:gd name="connsiteX6" fmla="*/ 25 w 10051"/>
              <a:gd name="connsiteY6" fmla="*/ 5000 h 10045"/>
              <a:gd name="connsiteX0" fmla="*/ 25 w 10051"/>
              <a:gd name="connsiteY0" fmla="*/ 5000 h 10000"/>
              <a:gd name="connsiteX1" fmla="*/ 0 w 10051"/>
              <a:gd name="connsiteY1" fmla="*/ 0 h 10000"/>
              <a:gd name="connsiteX2" fmla="*/ 7683 w 10051"/>
              <a:gd name="connsiteY2" fmla="*/ 0 h 10000"/>
              <a:gd name="connsiteX3" fmla="*/ 10051 w 10051"/>
              <a:gd name="connsiteY3" fmla="*/ 2727 h 10000"/>
              <a:gd name="connsiteX4" fmla="*/ 10025 w 10051"/>
              <a:gd name="connsiteY4" fmla="*/ 10000 h 10000"/>
              <a:gd name="connsiteX5" fmla="*/ 5367 w 10051"/>
              <a:gd name="connsiteY5" fmla="*/ 5499 h 10000"/>
              <a:gd name="connsiteX6" fmla="*/ 25 w 10051"/>
              <a:gd name="connsiteY6" fmla="*/ 5000 h 10000"/>
              <a:gd name="connsiteX0" fmla="*/ 25 w 10051"/>
              <a:gd name="connsiteY0" fmla="*/ 5000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000 h 10022"/>
              <a:gd name="connsiteX0" fmla="*/ 25 w 10051"/>
              <a:gd name="connsiteY0" fmla="*/ 5000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000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502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38"/>
              <a:gd name="connsiteY0" fmla="*/ 5225 h 10022"/>
              <a:gd name="connsiteX1" fmla="*/ 0 w 10038"/>
              <a:gd name="connsiteY1" fmla="*/ 0 h 10022"/>
              <a:gd name="connsiteX2" fmla="*/ 7683 w 10038"/>
              <a:gd name="connsiteY2" fmla="*/ 0 h 10022"/>
              <a:gd name="connsiteX3" fmla="*/ 10038 w 10038"/>
              <a:gd name="connsiteY3" fmla="*/ 2502 h 10022"/>
              <a:gd name="connsiteX4" fmla="*/ 10025 w 10038"/>
              <a:gd name="connsiteY4" fmla="*/ 10000 h 10022"/>
              <a:gd name="connsiteX5" fmla="*/ 6848 w 10038"/>
              <a:gd name="connsiteY5" fmla="*/ 10022 h 10022"/>
              <a:gd name="connsiteX6" fmla="*/ 25 w 10038"/>
              <a:gd name="connsiteY6" fmla="*/ 5225 h 10022"/>
              <a:gd name="connsiteX0" fmla="*/ 25 w 10038"/>
              <a:gd name="connsiteY0" fmla="*/ 5225 h 10022"/>
              <a:gd name="connsiteX1" fmla="*/ 0 w 10038"/>
              <a:gd name="connsiteY1" fmla="*/ 0 h 10022"/>
              <a:gd name="connsiteX2" fmla="*/ 7683 w 10038"/>
              <a:gd name="connsiteY2" fmla="*/ 0 h 10022"/>
              <a:gd name="connsiteX3" fmla="*/ 10038 w 10038"/>
              <a:gd name="connsiteY3" fmla="*/ 2525 h 10022"/>
              <a:gd name="connsiteX4" fmla="*/ 10025 w 10038"/>
              <a:gd name="connsiteY4" fmla="*/ 10000 h 10022"/>
              <a:gd name="connsiteX5" fmla="*/ 6848 w 10038"/>
              <a:gd name="connsiteY5" fmla="*/ 10022 h 10022"/>
              <a:gd name="connsiteX6" fmla="*/ 25 w 10038"/>
              <a:gd name="connsiteY6" fmla="*/ 5225 h 10022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10040 w 10042"/>
              <a:gd name="connsiteY3" fmla="*/ 2525 h 10023"/>
              <a:gd name="connsiteX4" fmla="*/ 10040 w 10042"/>
              <a:gd name="connsiteY4" fmla="*/ 10023 h 10023"/>
              <a:gd name="connsiteX5" fmla="*/ 6850 w 10042"/>
              <a:gd name="connsiteY5" fmla="*/ 10022 h 10023"/>
              <a:gd name="connsiteX6" fmla="*/ 2 w 10042"/>
              <a:gd name="connsiteY6" fmla="*/ 5270 h 10023"/>
              <a:gd name="connsiteX0" fmla="*/ 1 w 10041"/>
              <a:gd name="connsiteY0" fmla="*/ 5295 h 10048"/>
              <a:gd name="connsiteX1" fmla="*/ 5188 w 10041"/>
              <a:gd name="connsiteY1" fmla="*/ 0 h 10048"/>
              <a:gd name="connsiteX2" fmla="*/ 7684 w 10041"/>
              <a:gd name="connsiteY2" fmla="*/ 25 h 10048"/>
              <a:gd name="connsiteX3" fmla="*/ 10039 w 10041"/>
              <a:gd name="connsiteY3" fmla="*/ 2550 h 10048"/>
              <a:gd name="connsiteX4" fmla="*/ 10039 w 10041"/>
              <a:gd name="connsiteY4" fmla="*/ 10048 h 10048"/>
              <a:gd name="connsiteX5" fmla="*/ 6849 w 10041"/>
              <a:gd name="connsiteY5" fmla="*/ 10047 h 10048"/>
              <a:gd name="connsiteX6" fmla="*/ 1 w 10041"/>
              <a:gd name="connsiteY6" fmla="*/ 5295 h 10048"/>
              <a:gd name="connsiteX0" fmla="*/ 1 w 10041"/>
              <a:gd name="connsiteY0" fmla="*/ 5270 h 10023"/>
              <a:gd name="connsiteX1" fmla="*/ 5188 w 10041"/>
              <a:gd name="connsiteY1" fmla="*/ 37 h 10023"/>
              <a:gd name="connsiteX2" fmla="*/ 7684 w 10041"/>
              <a:gd name="connsiteY2" fmla="*/ 0 h 10023"/>
              <a:gd name="connsiteX3" fmla="*/ 10039 w 10041"/>
              <a:gd name="connsiteY3" fmla="*/ 2525 h 10023"/>
              <a:gd name="connsiteX4" fmla="*/ 10039 w 10041"/>
              <a:gd name="connsiteY4" fmla="*/ 10023 h 10023"/>
              <a:gd name="connsiteX5" fmla="*/ 6849 w 10041"/>
              <a:gd name="connsiteY5" fmla="*/ 10022 h 10023"/>
              <a:gd name="connsiteX6" fmla="*/ 1 w 10041"/>
              <a:gd name="connsiteY6" fmla="*/ 5270 h 10023"/>
              <a:gd name="connsiteX0" fmla="*/ 1 w 10041"/>
              <a:gd name="connsiteY0" fmla="*/ 5307 h 10060"/>
              <a:gd name="connsiteX1" fmla="*/ 5188 w 10041"/>
              <a:gd name="connsiteY1" fmla="*/ 0 h 10060"/>
              <a:gd name="connsiteX2" fmla="*/ 7684 w 10041"/>
              <a:gd name="connsiteY2" fmla="*/ 37 h 10060"/>
              <a:gd name="connsiteX3" fmla="*/ 10039 w 10041"/>
              <a:gd name="connsiteY3" fmla="*/ 2562 h 10060"/>
              <a:gd name="connsiteX4" fmla="*/ 10039 w 10041"/>
              <a:gd name="connsiteY4" fmla="*/ 10060 h 10060"/>
              <a:gd name="connsiteX5" fmla="*/ 6849 w 10041"/>
              <a:gd name="connsiteY5" fmla="*/ 10059 h 10060"/>
              <a:gd name="connsiteX6" fmla="*/ 1 w 10041"/>
              <a:gd name="connsiteY6" fmla="*/ 5307 h 10060"/>
              <a:gd name="connsiteX0" fmla="*/ 1 w 10041"/>
              <a:gd name="connsiteY0" fmla="*/ 5319 h 10072"/>
              <a:gd name="connsiteX1" fmla="*/ 5188 w 10041"/>
              <a:gd name="connsiteY1" fmla="*/ 12 h 10072"/>
              <a:gd name="connsiteX2" fmla="*/ 7684 w 10041"/>
              <a:gd name="connsiteY2" fmla="*/ 0 h 10072"/>
              <a:gd name="connsiteX3" fmla="*/ 10039 w 10041"/>
              <a:gd name="connsiteY3" fmla="*/ 2574 h 10072"/>
              <a:gd name="connsiteX4" fmla="*/ 10039 w 10041"/>
              <a:gd name="connsiteY4" fmla="*/ 10072 h 10072"/>
              <a:gd name="connsiteX5" fmla="*/ 6849 w 10041"/>
              <a:gd name="connsiteY5" fmla="*/ 10071 h 10072"/>
              <a:gd name="connsiteX6" fmla="*/ 1 w 10041"/>
              <a:gd name="connsiteY6" fmla="*/ 5319 h 10072"/>
              <a:gd name="connsiteX0" fmla="*/ 1 w 10041"/>
              <a:gd name="connsiteY0" fmla="*/ 5319 h 10072"/>
              <a:gd name="connsiteX1" fmla="*/ 5188 w 10041"/>
              <a:gd name="connsiteY1" fmla="*/ 12 h 10072"/>
              <a:gd name="connsiteX2" fmla="*/ 7684 w 10041"/>
              <a:gd name="connsiteY2" fmla="*/ 0 h 10072"/>
              <a:gd name="connsiteX3" fmla="*/ 10039 w 10041"/>
              <a:gd name="connsiteY3" fmla="*/ 2574 h 10072"/>
              <a:gd name="connsiteX4" fmla="*/ 10039 w 10041"/>
              <a:gd name="connsiteY4" fmla="*/ 10072 h 10072"/>
              <a:gd name="connsiteX5" fmla="*/ 5178 w 10041"/>
              <a:gd name="connsiteY5" fmla="*/ 10059 h 10072"/>
              <a:gd name="connsiteX6" fmla="*/ 1 w 10041"/>
              <a:gd name="connsiteY6" fmla="*/ 5319 h 10072"/>
              <a:gd name="connsiteX0" fmla="*/ 1 w 10041"/>
              <a:gd name="connsiteY0" fmla="*/ 5319 h 10072"/>
              <a:gd name="connsiteX1" fmla="*/ 5188 w 10041"/>
              <a:gd name="connsiteY1" fmla="*/ 12 h 10072"/>
              <a:gd name="connsiteX2" fmla="*/ 7684 w 10041"/>
              <a:gd name="connsiteY2" fmla="*/ 0 h 10072"/>
              <a:gd name="connsiteX3" fmla="*/ 10039 w 10041"/>
              <a:gd name="connsiteY3" fmla="*/ 2574 h 10072"/>
              <a:gd name="connsiteX4" fmla="*/ 10039 w 10041"/>
              <a:gd name="connsiteY4" fmla="*/ 10072 h 10072"/>
              <a:gd name="connsiteX5" fmla="*/ 5178 w 10041"/>
              <a:gd name="connsiteY5" fmla="*/ 10059 h 10072"/>
              <a:gd name="connsiteX6" fmla="*/ 1 w 10041"/>
              <a:gd name="connsiteY6" fmla="*/ 5319 h 10072"/>
              <a:gd name="connsiteX0" fmla="*/ 467 w 5330"/>
              <a:gd name="connsiteY0" fmla="*/ 10059 h 10072"/>
              <a:gd name="connsiteX1" fmla="*/ 477 w 5330"/>
              <a:gd name="connsiteY1" fmla="*/ 12 h 10072"/>
              <a:gd name="connsiteX2" fmla="*/ 2973 w 5330"/>
              <a:gd name="connsiteY2" fmla="*/ 0 h 10072"/>
              <a:gd name="connsiteX3" fmla="*/ 5328 w 5330"/>
              <a:gd name="connsiteY3" fmla="*/ 2574 h 10072"/>
              <a:gd name="connsiteX4" fmla="*/ 5328 w 5330"/>
              <a:gd name="connsiteY4" fmla="*/ 10072 h 10072"/>
              <a:gd name="connsiteX5" fmla="*/ 467 w 5330"/>
              <a:gd name="connsiteY5" fmla="*/ 10059 h 10072"/>
              <a:gd name="connsiteX0" fmla="*/ 667 w 9791"/>
              <a:gd name="connsiteY0" fmla="*/ 9987 h 10000"/>
              <a:gd name="connsiteX1" fmla="*/ 686 w 9791"/>
              <a:gd name="connsiteY1" fmla="*/ 12 h 10000"/>
              <a:gd name="connsiteX2" fmla="*/ 5369 w 9791"/>
              <a:gd name="connsiteY2" fmla="*/ 0 h 10000"/>
              <a:gd name="connsiteX3" fmla="*/ 9787 w 9791"/>
              <a:gd name="connsiteY3" fmla="*/ 2556 h 10000"/>
              <a:gd name="connsiteX4" fmla="*/ 9787 w 9791"/>
              <a:gd name="connsiteY4" fmla="*/ 10000 h 10000"/>
              <a:gd name="connsiteX5" fmla="*/ 667 w 9791"/>
              <a:gd name="connsiteY5" fmla="*/ 9987 h 10000"/>
              <a:gd name="connsiteX0" fmla="*/ 0 w 9319"/>
              <a:gd name="connsiteY0" fmla="*/ 9987 h 10000"/>
              <a:gd name="connsiteX1" fmla="*/ 20 w 9319"/>
              <a:gd name="connsiteY1" fmla="*/ 12 h 10000"/>
              <a:gd name="connsiteX2" fmla="*/ 4803 w 9319"/>
              <a:gd name="connsiteY2" fmla="*/ 0 h 10000"/>
              <a:gd name="connsiteX3" fmla="*/ 9315 w 9319"/>
              <a:gd name="connsiteY3" fmla="*/ 2556 h 10000"/>
              <a:gd name="connsiteX4" fmla="*/ 9315 w 9319"/>
              <a:gd name="connsiteY4" fmla="*/ 10000 h 10000"/>
              <a:gd name="connsiteX5" fmla="*/ 0 w 9319"/>
              <a:gd name="connsiteY5" fmla="*/ 9987 h 10000"/>
              <a:gd name="connsiteX0" fmla="*/ 0 w 10001"/>
              <a:gd name="connsiteY0" fmla="*/ 10012 h 10012"/>
              <a:gd name="connsiteX1" fmla="*/ 21 w 10001"/>
              <a:gd name="connsiteY1" fmla="*/ 12 h 10012"/>
              <a:gd name="connsiteX2" fmla="*/ 5154 w 10001"/>
              <a:gd name="connsiteY2" fmla="*/ 0 h 10012"/>
              <a:gd name="connsiteX3" fmla="*/ 9996 w 10001"/>
              <a:gd name="connsiteY3" fmla="*/ 2556 h 10012"/>
              <a:gd name="connsiteX4" fmla="*/ 9996 w 10001"/>
              <a:gd name="connsiteY4" fmla="*/ 10000 h 10012"/>
              <a:gd name="connsiteX5" fmla="*/ 0 w 10001"/>
              <a:gd name="connsiteY5" fmla="*/ 10012 h 10012"/>
              <a:gd name="connsiteX0" fmla="*/ 0 w 10001"/>
              <a:gd name="connsiteY0" fmla="*/ 10012 h 10012"/>
              <a:gd name="connsiteX1" fmla="*/ 21 w 10001"/>
              <a:gd name="connsiteY1" fmla="*/ 12 h 10012"/>
              <a:gd name="connsiteX2" fmla="*/ 5154 w 10001"/>
              <a:gd name="connsiteY2" fmla="*/ 0 h 10012"/>
              <a:gd name="connsiteX3" fmla="*/ 9996 w 10001"/>
              <a:gd name="connsiteY3" fmla="*/ 2556 h 10012"/>
              <a:gd name="connsiteX4" fmla="*/ 9996 w 10001"/>
              <a:gd name="connsiteY4" fmla="*/ 10000 h 10012"/>
              <a:gd name="connsiteX5" fmla="*/ 0 w 10001"/>
              <a:gd name="connsiteY5" fmla="*/ 10012 h 10012"/>
              <a:gd name="connsiteX0" fmla="*/ 8 w 9980"/>
              <a:gd name="connsiteY0" fmla="*/ 10037 h 10037"/>
              <a:gd name="connsiteX1" fmla="*/ 0 w 9980"/>
              <a:gd name="connsiteY1" fmla="*/ 12 h 10037"/>
              <a:gd name="connsiteX2" fmla="*/ 5133 w 9980"/>
              <a:gd name="connsiteY2" fmla="*/ 0 h 10037"/>
              <a:gd name="connsiteX3" fmla="*/ 9975 w 9980"/>
              <a:gd name="connsiteY3" fmla="*/ 2556 h 10037"/>
              <a:gd name="connsiteX4" fmla="*/ 9975 w 9980"/>
              <a:gd name="connsiteY4" fmla="*/ 10000 h 10037"/>
              <a:gd name="connsiteX5" fmla="*/ 8 w 9980"/>
              <a:gd name="connsiteY5" fmla="*/ 10037 h 10037"/>
              <a:gd name="connsiteX0" fmla="*/ 8 w 10000"/>
              <a:gd name="connsiteY0" fmla="*/ 10000 h 10000"/>
              <a:gd name="connsiteX1" fmla="*/ 0 w 10000"/>
              <a:gd name="connsiteY1" fmla="*/ 12 h 10000"/>
              <a:gd name="connsiteX2" fmla="*/ 5143 w 10000"/>
              <a:gd name="connsiteY2" fmla="*/ 0 h 10000"/>
              <a:gd name="connsiteX3" fmla="*/ 9995 w 10000"/>
              <a:gd name="connsiteY3" fmla="*/ 2547 h 10000"/>
              <a:gd name="connsiteX4" fmla="*/ 9995 w 10000"/>
              <a:gd name="connsiteY4" fmla="*/ 9963 h 10000"/>
              <a:gd name="connsiteX5" fmla="*/ 8 w 10000"/>
              <a:gd name="connsiteY5" fmla="*/ 10000 h 10000"/>
              <a:gd name="connsiteX0" fmla="*/ 8 w 10000"/>
              <a:gd name="connsiteY0" fmla="*/ 9988 h 9988"/>
              <a:gd name="connsiteX1" fmla="*/ 0 w 10000"/>
              <a:gd name="connsiteY1" fmla="*/ 0 h 9988"/>
              <a:gd name="connsiteX2" fmla="*/ 6334 w 10000"/>
              <a:gd name="connsiteY2" fmla="*/ 0 h 9988"/>
              <a:gd name="connsiteX3" fmla="*/ 9995 w 10000"/>
              <a:gd name="connsiteY3" fmla="*/ 2535 h 9988"/>
              <a:gd name="connsiteX4" fmla="*/ 9995 w 10000"/>
              <a:gd name="connsiteY4" fmla="*/ 9951 h 9988"/>
              <a:gd name="connsiteX5" fmla="*/ 8 w 10000"/>
              <a:gd name="connsiteY5" fmla="*/ 9988 h 9988"/>
              <a:gd name="connsiteX0" fmla="*/ 8 w 10009"/>
              <a:gd name="connsiteY0" fmla="*/ 10000 h 10000"/>
              <a:gd name="connsiteX1" fmla="*/ 0 w 10009"/>
              <a:gd name="connsiteY1" fmla="*/ 0 h 10000"/>
              <a:gd name="connsiteX2" fmla="*/ 6334 w 10009"/>
              <a:gd name="connsiteY2" fmla="*/ 0 h 10000"/>
              <a:gd name="connsiteX3" fmla="*/ 10009 w 10009"/>
              <a:gd name="connsiteY3" fmla="*/ 2073 h 10000"/>
              <a:gd name="connsiteX4" fmla="*/ 9995 w 10009"/>
              <a:gd name="connsiteY4" fmla="*/ 9963 h 10000"/>
              <a:gd name="connsiteX5" fmla="*/ 8 w 10009"/>
              <a:gd name="connsiteY5" fmla="*/ 10000 h 10000"/>
              <a:gd name="connsiteX0" fmla="*/ 8 w 10009"/>
              <a:gd name="connsiteY0" fmla="*/ 10000 h 10000"/>
              <a:gd name="connsiteX1" fmla="*/ 0 w 10009"/>
              <a:gd name="connsiteY1" fmla="*/ 0 h 10000"/>
              <a:gd name="connsiteX2" fmla="*/ 6334 w 10009"/>
              <a:gd name="connsiteY2" fmla="*/ 0 h 10000"/>
              <a:gd name="connsiteX3" fmla="*/ 10009 w 10009"/>
              <a:gd name="connsiteY3" fmla="*/ 2073 h 10000"/>
              <a:gd name="connsiteX4" fmla="*/ 9995 w 10009"/>
              <a:gd name="connsiteY4" fmla="*/ 9963 h 10000"/>
              <a:gd name="connsiteX5" fmla="*/ 8 w 10009"/>
              <a:gd name="connsiteY5" fmla="*/ 10000 h 10000"/>
              <a:gd name="connsiteX0" fmla="*/ 8 w 10013"/>
              <a:gd name="connsiteY0" fmla="*/ 10000 h 10000"/>
              <a:gd name="connsiteX1" fmla="*/ 0 w 10013"/>
              <a:gd name="connsiteY1" fmla="*/ 0 h 10000"/>
              <a:gd name="connsiteX2" fmla="*/ 6334 w 10013"/>
              <a:gd name="connsiteY2" fmla="*/ 0 h 10000"/>
              <a:gd name="connsiteX3" fmla="*/ 10009 w 10013"/>
              <a:gd name="connsiteY3" fmla="*/ 2073 h 10000"/>
              <a:gd name="connsiteX4" fmla="*/ 9995 w 10013"/>
              <a:gd name="connsiteY4" fmla="*/ 9963 h 10000"/>
              <a:gd name="connsiteX5" fmla="*/ 8 w 10013"/>
              <a:gd name="connsiteY5" fmla="*/ 10000 h 10000"/>
              <a:gd name="connsiteX0" fmla="*/ 8 w 10013"/>
              <a:gd name="connsiteY0" fmla="*/ 10000 h 10000"/>
              <a:gd name="connsiteX1" fmla="*/ 0 w 10013"/>
              <a:gd name="connsiteY1" fmla="*/ 0 h 10000"/>
              <a:gd name="connsiteX2" fmla="*/ 6334 w 10013"/>
              <a:gd name="connsiteY2" fmla="*/ 0 h 10000"/>
              <a:gd name="connsiteX3" fmla="*/ 10009 w 10013"/>
              <a:gd name="connsiteY3" fmla="*/ 2073 h 10000"/>
              <a:gd name="connsiteX4" fmla="*/ 9995 w 10013"/>
              <a:gd name="connsiteY4" fmla="*/ 9963 h 10000"/>
              <a:gd name="connsiteX5" fmla="*/ 8 w 10013"/>
              <a:gd name="connsiteY5" fmla="*/ 10000 h 10000"/>
              <a:gd name="connsiteX0" fmla="*/ 8 w 10013"/>
              <a:gd name="connsiteY0" fmla="*/ 10000 h 10000"/>
              <a:gd name="connsiteX1" fmla="*/ 0 w 10013"/>
              <a:gd name="connsiteY1" fmla="*/ 0 h 10000"/>
              <a:gd name="connsiteX2" fmla="*/ 6104 w 10013"/>
              <a:gd name="connsiteY2" fmla="*/ 12 h 10000"/>
              <a:gd name="connsiteX3" fmla="*/ 10009 w 10013"/>
              <a:gd name="connsiteY3" fmla="*/ 2073 h 10000"/>
              <a:gd name="connsiteX4" fmla="*/ 9995 w 10013"/>
              <a:gd name="connsiteY4" fmla="*/ 9963 h 10000"/>
              <a:gd name="connsiteX5" fmla="*/ 8 w 10013"/>
              <a:gd name="connsiteY5" fmla="*/ 10000 h 10000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104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36 h 10036"/>
              <a:gd name="connsiteX1" fmla="*/ 0 w 10005"/>
              <a:gd name="connsiteY1" fmla="*/ 36 h 10036"/>
              <a:gd name="connsiteX2" fmla="*/ 6606 w 10005"/>
              <a:gd name="connsiteY2" fmla="*/ 0 h 10036"/>
              <a:gd name="connsiteX3" fmla="*/ 8577 w 10005"/>
              <a:gd name="connsiteY3" fmla="*/ 2334 h 10036"/>
              <a:gd name="connsiteX4" fmla="*/ 9995 w 10005"/>
              <a:gd name="connsiteY4" fmla="*/ 2170 h 10036"/>
              <a:gd name="connsiteX5" fmla="*/ 9995 w 10005"/>
              <a:gd name="connsiteY5" fmla="*/ 9999 h 10036"/>
              <a:gd name="connsiteX6" fmla="*/ 8 w 10005"/>
              <a:gd name="connsiteY6" fmla="*/ 10036 h 10036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5" h="10000">
                <a:moveTo>
                  <a:pt x="8" y="10000"/>
                </a:moveTo>
                <a:cubicBezTo>
                  <a:pt x="8" y="9415"/>
                  <a:pt x="14" y="963"/>
                  <a:pt x="0" y="0"/>
                </a:cubicBezTo>
                <a:lnTo>
                  <a:pt x="6233" y="13"/>
                </a:lnTo>
                <a:cubicBezTo>
                  <a:pt x="5726" y="90"/>
                  <a:pt x="3850" y="2942"/>
                  <a:pt x="8577" y="2298"/>
                </a:cubicBezTo>
                <a:cubicBezTo>
                  <a:pt x="9207" y="2186"/>
                  <a:pt x="9573" y="2129"/>
                  <a:pt x="9995" y="2134"/>
                </a:cubicBezTo>
                <a:cubicBezTo>
                  <a:pt x="10005" y="4363"/>
                  <a:pt x="10013" y="7562"/>
                  <a:pt x="9995" y="9963"/>
                </a:cubicBezTo>
                <a:lnTo>
                  <a:pt x="8" y="10000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AAEB065-4BFD-BB42-B1E3-BE2ED2BD57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1190" y="1311276"/>
            <a:ext cx="3781424" cy="3054788"/>
          </a:xfr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D2ECD9E-3A09-144C-9D0A-DFD9274B94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4479925"/>
            <a:ext cx="3781426" cy="123111"/>
          </a:xfrm>
        </p:spPr>
        <p:txBody>
          <a:bodyPr wrap="square">
            <a:sp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  <p:pic>
        <p:nvPicPr>
          <p:cNvPr id="14" name="Grafik 13" descr="Logo" title="FFG">
            <a:extLst>
              <a:ext uri="{FF2B5EF4-FFF2-40B4-BE49-F238E27FC236}">
                <a16:creationId xmlns:a16="http://schemas.microsoft.com/office/drawing/2014/main" id="{DE156972-E189-2B49-A950-05B55EE30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25A4A03-C574-7242-8D95-49A31A72D46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03448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abfa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F45B86-BC17-C74B-8A02-5A7DCE0AA2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Bildfolie</a:t>
            </a:r>
            <a:endParaRPr lang="de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15666D5-A871-7E4C-B677-D21D67B442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chemeClr val="accent1">
              <a:alpha val="87000"/>
            </a:schemeClr>
          </a:solidFill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7E269AEB-0EBC-9143-8972-347178E432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4479925"/>
            <a:ext cx="7921625" cy="17303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  <p:pic>
        <p:nvPicPr>
          <p:cNvPr id="8" name="Grafik 7" descr="Logo" title="FFG">
            <a:extLst>
              <a:ext uri="{FF2B5EF4-FFF2-40B4-BE49-F238E27FC236}">
                <a16:creationId xmlns:a16="http://schemas.microsoft.com/office/drawing/2014/main" id="{399E33EB-3F56-4B4A-9D85-55915D0CB5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7999"/>
          </a:xfrm>
          <a:prstGeom prst="rect">
            <a:avLst/>
          </a:prstGeom>
        </p:spPr>
      </p:pic>
      <p:sp>
        <p:nvSpPr>
          <p:cNvPr id="7" name="Bildplatzhalter 6" title="Bild groß">
            <a:extLst>
              <a:ext uri="{FF2B5EF4-FFF2-40B4-BE49-F238E27FC236}">
                <a16:creationId xmlns:a16="http://schemas.microsoft.com/office/drawing/2014/main" id="{6D6756C7-AB0B-A64F-98E9-0AFB7D174C2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7300" cy="437197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13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139A2-2466-D746-9805-A7108F41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1F836F-4C3F-0A44-A9C7-2C534EA7E4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B3D8CA-BBEE-824A-9BF7-6F0C065BE4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8">
            <a:extLst>
              <a:ext uri="{FF2B5EF4-FFF2-40B4-BE49-F238E27FC236}">
                <a16:creationId xmlns:a16="http://schemas.microsoft.com/office/drawing/2014/main" id="{E7F36EFF-BC41-2842-AB23-B9BCB00EB7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4479925"/>
            <a:ext cx="7921625" cy="17303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Diagramm / Quelle bearbeiten</a:t>
            </a:r>
          </a:p>
        </p:txBody>
      </p:sp>
      <p:sp>
        <p:nvSpPr>
          <p:cNvPr id="7" name="Diagrammplatzhalter 6" title="Diagramm">
            <a:extLst>
              <a:ext uri="{FF2B5EF4-FFF2-40B4-BE49-F238E27FC236}">
                <a16:creationId xmlns:a16="http://schemas.microsoft.com/office/drawing/2014/main" id="{C7E0E164-0A6A-CC49-A01E-378A607E9425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  <p:txBody>
          <a:bodyPr/>
          <a:lstStyle/>
          <a:p>
            <a:r>
              <a:rPr lang="de-DE" smtClean="0"/>
              <a:t>Diagramm durch Klicken auf Symbol hinzufügen</a:t>
            </a:r>
            <a:endParaRPr lang="de-AT"/>
          </a:p>
        </p:txBody>
      </p:sp>
      <p:pic>
        <p:nvPicPr>
          <p:cNvPr id="8" name="Grafik 7" descr="Logo" title="FFG">
            <a:extLst>
              <a:ext uri="{FF2B5EF4-FFF2-40B4-BE49-F238E27FC236}">
                <a16:creationId xmlns:a16="http://schemas.microsoft.com/office/drawing/2014/main" id="{65FA3D27-379C-A14A-92DD-607478EBF0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22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+ Titel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8B974-5FC6-8349-A5F9-F211F6B94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49" y="1327522"/>
            <a:ext cx="3802063" cy="704478"/>
          </a:xfrm>
        </p:spPr>
        <p:txBody>
          <a:bodyPr anchor="t" anchorCtr="0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2A53C1-9122-3F43-A965-516AA8A5C4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DA1511-15ED-434B-B82F-FA51887BC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Diagrammplatzhalter 5" title="Diagramm links">
            <a:extLst>
              <a:ext uri="{FF2B5EF4-FFF2-40B4-BE49-F238E27FC236}">
                <a16:creationId xmlns:a16="http://schemas.microsoft.com/office/drawing/2014/main" id="{C62CDC44-7020-D24C-A087-9AF869A7530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11188" y="1311275"/>
            <a:ext cx="3781425" cy="3060700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AT"/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E33497D2-A35F-E545-BD70-8594FE1749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0750" y="2032000"/>
            <a:ext cx="3802063" cy="2339975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CC92A2C8-6A85-A543-A4FD-05034A710B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4492022"/>
            <a:ext cx="3802063" cy="123111"/>
          </a:xfrm>
        </p:spPr>
        <p:txBody>
          <a:bodyPr>
            <a:sp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  <p:pic>
        <p:nvPicPr>
          <p:cNvPr id="10" name="Grafik 9" descr="Logo" title="FFG">
            <a:extLst>
              <a:ext uri="{FF2B5EF4-FFF2-40B4-BE49-F238E27FC236}">
                <a16:creationId xmlns:a16="http://schemas.microsoft.com/office/drawing/2014/main" id="{F4D8B1B0-EC63-C945-82C4-1319AC1E70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12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139A2-2466-D746-9805-A7108F41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1F836F-4C3F-0A44-A9C7-2C534EA7E4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B3D8CA-BBEE-824A-9BF7-6F0C065BE4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8">
            <a:extLst>
              <a:ext uri="{FF2B5EF4-FFF2-40B4-BE49-F238E27FC236}">
                <a16:creationId xmlns:a16="http://schemas.microsoft.com/office/drawing/2014/main" id="{E7F36EFF-BC41-2842-AB23-B9BCB00EB7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4479925"/>
            <a:ext cx="7921625" cy="17303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Tabelle / Quelle bearbeiten</a:t>
            </a:r>
          </a:p>
        </p:txBody>
      </p:sp>
      <p:pic>
        <p:nvPicPr>
          <p:cNvPr id="8" name="Grafik 7" descr="Logo" title="FFG">
            <a:extLst>
              <a:ext uri="{FF2B5EF4-FFF2-40B4-BE49-F238E27FC236}">
                <a16:creationId xmlns:a16="http://schemas.microsoft.com/office/drawing/2014/main" id="{65FA3D27-379C-A14A-92DD-607478EBF0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9" name="Tabellenplatzhalter 8" title="Tabelle gross">
            <a:extLst>
              <a:ext uri="{FF2B5EF4-FFF2-40B4-BE49-F238E27FC236}">
                <a16:creationId xmlns:a16="http://schemas.microsoft.com/office/drawing/2014/main" id="{ADA988B8-9623-7946-A748-184428561414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/>
        <p:txBody>
          <a:bodyPr/>
          <a:lstStyle/>
          <a:p>
            <a:r>
              <a:rPr lang="de-DE" smtClean="0"/>
              <a:t>Tabelle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004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bel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139A2-2466-D746-9805-A7108F41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1F836F-4C3F-0A44-A9C7-2C534EA7E4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B3D8CA-BBEE-824A-9BF7-6F0C065BE4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8">
            <a:extLst>
              <a:ext uri="{FF2B5EF4-FFF2-40B4-BE49-F238E27FC236}">
                <a16:creationId xmlns:a16="http://schemas.microsoft.com/office/drawing/2014/main" id="{E7F36EFF-BC41-2842-AB23-B9BCB00EB7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4479925"/>
            <a:ext cx="3781425" cy="17303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Tabelle / Quelle bearbeiten</a:t>
            </a:r>
          </a:p>
        </p:txBody>
      </p:sp>
      <p:pic>
        <p:nvPicPr>
          <p:cNvPr id="8" name="Grafik 7" descr="Logo" title="FFG">
            <a:extLst>
              <a:ext uri="{FF2B5EF4-FFF2-40B4-BE49-F238E27FC236}">
                <a16:creationId xmlns:a16="http://schemas.microsoft.com/office/drawing/2014/main" id="{65FA3D27-379C-A14A-92DD-607478EBF0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9" name="Tabellenplatzhalter 8" title="Tabelle links">
            <a:extLst>
              <a:ext uri="{FF2B5EF4-FFF2-40B4-BE49-F238E27FC236}">
                <a16:creationId xmlns:a16="http://schemas.microsoft.com/office/drawing/2014/main" id="{ADA988B8-9623-7946-A748-184428561414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11189" y="1311275"/>
            <a:ext cx="3781424" cy="3060700"/>
          </a:xfrm>
        </p:spPr>
        <p:txBody>
          <a:bodyPr/>
          <a:lstStyle/>
          <a:p>
            <a:r>
              <a:rPr lang="de-DE" smtClean="0"/>
              <a:t>Tabelle durch Klicken auf Symbol hinzufügen</a:t>
            </a:r>
            <a:endParaRPr lang="de-DE" dirty="0"/>
          </a:p>
        </p:txBody>
      </p:sp>
      <p:sp>
        <p:nvSpPr>
          <p:cNvPr id="10" name="Tabellenplatzhalter 8" title="Tabelle rechts">
            <a:extLst>
              <a:ext uri="{FF2B5EF4-FFF2-40B4-BE49-F238E27FC236}">
                <a16:creationId xmlns:a16="http://schemas.microsoft.com/office/drawing/2014/main" id="{5D4FA8A1-F571-774C-8DF6-43117B10C52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730750" y="1311275"/>
            <a:ext cx="3781424" cy="3060700"/>
          </a:xfrm>
        </p:spPr>
        <p:txBody>
          <a:bodyPr/>
          <a:lstStyle/>
          <a:p>
            <a:r>
              <a:rPr lang="de-DE" smtClean="0"/>
              <a:t>Tabelle durch Klicken auf Symbol hinzufügen</a:t>
            </a:r>
            <a:endParaRPr lang="de-DE" dirty="0"/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0095078F-30FA-3749-859C-4B0E71DE46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51388" y="4479925"/>
            <a:ext cx="3781425" cy="17303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Tabelle / Quelle bearbeiten</a:t>
            </a:r>
          </a:p>
        </p:txBody>
      </p:sp>
    </p:spTree>
    <p:extLst>
      <p:ext uri="{BB962C8B-B14F-4D97-AF65-F5344CB8AC3E}">
        <p14:creationId xmlns:p14="http://schemas.microsoft.com/office/powerpoint/2010/main" val="3520627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139A2-2466-D746-9805-A7108F41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1F836F-4C3F-0A44-A9C7-2C534EA7E4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B3D8CA-BBEE-824A-9BF7-6F0C065BE4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 descr="Logo" title="FFG">
            <a:extLst>
              <a:ext uri="{FF2B5EF4-FFF2-40B4-BE49-F238E27FC236}">
                <a16:creationId xmlns:a16="http://schemas.microsoft.com/office/drawing/2014/main" id="{65FA3D27-379C-A14A-92DD-607478EBF0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9" name="Tabellenplatzhalter 8" title="Tabelle links">
            <a:extLst>
              <a:ext uri="{FF2B5EF4-FFF2-40B4-BE49-F238E27FC236}">
                <a16:creationId xmlns:a16="http://schemas.microsoft.com/office/drawing/2014/main" id="{ADA988B8-9623-7946-A748-184428561414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11189" y="1311275"/>
            <a:ext cx="3781424" cy="3060700"/>
          </a:xfrm>
        </p:spPr>
        <p:txBody>
          <a:bodyPr/>
          <a:lstStyle/>
          <a:p>
            <a:r>
              <a:rPr lang="de-DE" smtClean="0"/>
              <a:t>Tabelle durch Klicken auf Symbol hinzufügen</a:t>
            </a:r>
            <a:endParaRPr lang="de-DE"/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811AA9E9-3097-EE4E-9DE7-63FE45E31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30750" y="1311276"/>
            <a:ext cx="3802063" cy="3060700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5E8FC62A-B859-1444-BDB7-F76E8416BF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1189" y="4480447"/>
            <a:ext cx="3802063" cy="123111"/>
          </a:xfrm>
        </p:spPr>
        <p:txBody>
          <a:bodyPr>
            <a:sp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</p:spTree>
    <p:extLst>
      <p:ext uri="{BB962C8B-B14F-4D97-AF65-F5344CB8AC3E}">
        <p14:creationId xmlns:p14="http://schemas.microsoft.com/office/powerpoint/2010/main" val="868418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beitsschritt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D25F1-BC97-0A40-A545-982453960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8604061-D4CA-DA41-90DD-F583F55C03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1F050A2-96C1-1747-A17F-19A7558873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1ACF7594-7652-6746-8A18-FD6F431CDD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B9307EAB-E8E5-6B4B-BB1E-4607F6CDBF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1188" y="3150831"/>
            <a:ext cx="1765300" cy="936625"/>
          </a:xfrm>
        </p:spPr>
        <p:txBody>
          <a:bodyPr anchor="b" anchorCtr="0"/>
          <a:lstStyle>
            <a:lvl1pPr marL="0" indent="0" algn="r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2" name="Textplatzhalter 29">
            <a:extLst>
              <a:ext uri="{FF2B5EF4-FFF2-40B4-BE49-F238E27FC236}">
                <a16:creationId xmlns:a16="http://schemas.microsoft.com/office/drawing/2014/main" id="{CDC11EE6-6E66-3049-BDFA-9A54BF6694A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91220" y="1424932"/>
            <a:ext cx="1765300" cy="936625"/>
          </a:xfrm>
        </p:spPr>
        <p:txBody>
          <a:bodyPr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6" name="Textplatzhalter 29">
            <a:extLst>
              <a:ext uri="{FF2B5EF4-FFF2-40B4-BE49-F238E27FC236}">
                <a16:creationId xmlns:a16="http://schemas.microsoft.com/office/drawing/2014/main" id="{E3F10BCB-DE60-6246-9E2E-922F0AA5E8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957009" y="1427303"/>
            <a:ext cx="1765300" cy="936625"/>
          </a:xfrm>
        </p:spPr>
        <p:txBody>
          <a:bodyPr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0" name="Textplatzhalter 29">
            <a:extLst>
              <a:ext uri="{FF2B5EF4-FFF2-40B4-BE49-F238E27FC236}">
                <a16:creationId xmlns:a16="http://schemas.microsoft.com/office/drawing/2014/main" id="{D191F425-C484-C748-9D86-3DFBDF17675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391970" y="3150831"/>
            <a:ext cx="1765300" cy="936625"/>
          </a:xfrm>
        </p:spPr>
        <p:txBody>
          <a:bodyPr anchor="b" anchorCtr="0"/>
          <a:lstStyle>
            <a:lvl1pPr marL="0" indent="0" algn="r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4" name="Textplatzhalter 29">
            <a:extLst>
              <a:ext uri="{FF2B5EF4-FFF2-40B4-BE49-F238E27FC236}">
                <a16:creationId xmlns:a16="http://schemas.microsoft.com/office/drawing/2014/main" id="{D0F902D4-5BCD-894C-B22D-89E5B45E601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681360" y="1424931"/>
            <a:ext cx="1765300" cy="936625"/>
          </a:xfrm>
        </p:spPr>
        <p:txBody>
          <a:bodyPr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8" name="Textplatzhalter 29">
            <a:extLst>
              <a:ext uri="{FF2B5EF4-FFF2-40B4-BE49-F238E27FC236}">
                <a16:creationId xmlns:a16="http://schemas.microsoft.com/office/drawing/2014/main" id="{719208BD-965E-8145-A234-1F68D1C5E04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110351" y="3087468"/>
            <a:ext cx="1765300" cy="936625"/>
          </a:xfrm>
        </p:spPr>
        <p:txBody>
          <a:bodyPr anchor="b" anchorCtr="0"/>
          <a:lstStyle>
            <a:lvl1pPr marL="0" indent="0" algn="r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55424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beitsschritt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D25F1-BC97-0A40-A545-982453960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8604061-D4CA-DA41-90DD-F583F55C03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1F050A2-96C1-1747-A17F-19A7558873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1ACF7594-7652-6746-8A18-FD6F431CDD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B9307EAB-E8E5-6B4B-BB1E-4607F6CDBF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1188" y="3150831"/>
            <a:ext cx="1765300" cy="936625"/>
          </a:xfrm>
        </p:spPr>
        <p:txBody>
          <a:bodyPr anchor="b" anchorCtr="0"/>
          <a:lstStyle>
            <a:lvl1pPr marL="0" indent="0" algn="r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2" name="Textplatzhalter 29">
            <a:extLst>
              <a:ext uri="{FF2B5EF4-FFF2-40B4-BE49-F238E27FC236}">
                <a16:creationId xmlns:a16="http://schemas.microsoft.com/office/drawing/2014/main" id="{CDC11EE6-6E66-3049-BDFA-9A54BF6694A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91220" y="1424932"/>
            <a:ext cx="1765300" cy="936625"/>
          </a:xfrm>
        </p:spPr>
        <p:txBody>
          <a:bodyPr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6" name="Textplatzhalter 29">
            <a:extLst>
              <a:ext uri="{FF2B5EF4-FFF2-40B4-BE49-F238E27FC236}">
                <a16:creationId xmlns:a16="http://schemas.microsoft.com/office/drawing/2014/main" id="{E3F10BCB-DE60-6246-9E2E-922F0AA5E8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957009" y="1427303"/>
            <a:ext cx="1765300" cy="936625"/>
          </a:xfrm>
        </p:spPr>
        <p:txBody>
          <a:bodyPr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0" name="Textplatzhalter 29">
            <a:extLst>
              <a:ext uri="{FF2B5EF4-FFF2-40B4-BE49-F238E27FC236}">
                <a16:creationId xmlns:a16="http://schemas.microsoft.com/office/drawing/2014/main" id="{D191F425-C484-C748-9D86-3DFBDF17675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391970" y="3150831"/>
            <a:ext cx="1765300" cy="936625"/>
          </a:xfrm>
        </p:spPr>
        <p:txBody>
          <a:bodyPr anchor="b" anchorCtr="0"/>
          <a:lstStyle>
            <a:lvl1pPr marL="0" indent="0" algn="r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4" name="Textplatzhalter 29">
            <a:extLst>
              <a:ext uri="{FF2B5EF4-FFF2-40B4-BE49-F238E27FC236}">
                <a16:creationId xmlns:a16="http://schemas.microsoft.com/office/drawing/2014/main" id="{D0F902D4-5BCD-894C-B22D-89E5B45E601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681360" y="1424931"/>
            <a:ext cx="1765300" cy="936625"/>
          </a:xfrm>
        </p:spPr>
        <p:txBody>
          <a:bodyPr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8" name="Textplatzhalter 29">
            <a:extLst>
              <a:ext uri="{FF2B5EF4-FFF2-40B4-BE49-F238E27FC236}">
                <a16:creationId xmlns:a16="http://schemas.microsoft.com/office/drawing/2014/main" id="{719208BD-965E-8145-A234-1F68D1C5E04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101331" y="3153487"/>
            <a:ext cx="1765300" cy="936625"/>
          </a:xfrm>
        </p:spPr>
        <p:txBody>
          <a:bodyPr anchor="b" anchorCtr="0"/>
          <a:lstStyle>
            <a:lvl1pPr marL="0" indent="0" algn="r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47534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Titelfolie" title="Hintergrundbild">
            <a:extLst>
              <a:ext uri="{FF2B5EF4-FFF2-40B4-BE49-F238E27FC236}">
                <a16:creationId xmlns:a16="http://schemas.microsoft.com/office/drawing/2014/main" id="{3A301E06-8ADA-4549-B17E-03AA6C50C9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6" name="Grafik 15" descr="logo" title="FFG">
            <a:extLst>
              <a:ext uri="{FF2B5EF4-FFF2-40B4-BE49-F238E27FC236}">
                <a16:creationId xmlns:a16="http://schemas.microsoft.com/office/drawing/2014/main" id="{63097151-FD3B-494F-A887-D77B209FA0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4694" y="467975"/>
            <a:ext cx="1382400" cy="558204"/>
          </a:xfrm>
          <a:prstGeom prst="rect">
            <a:avLst/>
          </a:prstGeom>
        </p:spPr>
      </p:pic>
      <p:sp>
        <p:nvSpPr>
          <p:cNvPr id="10" name="Titel 9">
            <a:extLst>
              <a:ext uri="{FF2B5EF4-FFF2-40B4-BE49-F238E27FC236}">
                <a16:creationId xmlns:a16="http://schemas.microsoft.com/office/drawing/2014/main" id="{6CDA5CEA-2123-8640-B887-169797F0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3447305"/>
            <a:ext cx="4956236" cy="92467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B954B71-8BF9-0E4B-8A85-60F18BBECC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4479925"/>
            <a:ext cx="4956235" cy="26569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00.00.000, Wien</a:t>
            </a:r>
          </a:p>
        </p:txBody>
      </p:sp>
      <p:sp>
        <p:nvSpPr>
          <p:cNvPr id="20" name="Textplatzhalter 18">
            <a:extLst>
              <a:ext uri="{FF2B5EF4-FFF2-40B4-BE49-F238E27FC236}">
                <a16:creationId xmlns:a16="http://schemas.microsoft.com/office/drawing/2014/main" id="{4BBBF946-8EC9-AD46-A48B-F56C7EA119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3066990"/>
            <a:ext cx="4956235" cy="272365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400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Maximilian Mustermann I Funktion</a:t>
            </a:r>
          </a:p>
        </p:txBody>
      </p:sp>
    </p:spTree>
    <p:extLst>
      <p:ext uri="{BB962C8B-B14F-4D97-AF65-F5344CB8AC3E}">
        <p14:creationId xmlns:p14="http://schemas.microsoft.com/office/powerpoint/2010/main" val="177773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beitsschritte vie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D807858-A93B-424A-8842-E3F2052A8FA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7836" y="1504335"/>
            <a:ext cx="1796729" cy="286763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08000" tIns="251999" rIns="108000" bIns="180000" anchor="t" anchorCtr="0">
            <a:noAutofit/>
          </a:bodyPr>
          <a:lstStyle>
            <a:lvl1pPr marL="0" indent="0" algn="l">
              <a:buFontTx/>
              <a:buNone/>
              <a:defRPr sz="11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Start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ED25F1-BC97-0A40-A545-982453960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8604061-D4CA-DA41-90DD-F583F55C03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1F050A2-96C1-1747-A17F-19A7558873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1ACF7594-7652-6746-8A18-FD6F431CDD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38" name="Textplatzhalter 5" title="Schritt">
            <a:extLst>
              <a:ext uri="{FF2B5EF4-FFF2-40B4-BE49-F238E27FC236}">
                <a16:creationId xmlns:a16="http://schemas.microsoft.com/office/drawing/2014/main" id="{04C893B1-A0B7-DD45-88C5-D16706E4E07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640" y="1311275"/>
            <a:ext cx="960558" cy="365814"/>
          </a:xfrm>
          <a:prstGeom prst="rect">
            <a:avLst/>
          </a:prstGeom>
          <a:solidFill>
            <a:schemeClr val="accent1"/>
          </a:solidFill>
        </p:spPr>
        <p:txBody>
          <a:bodyPr wrap="none" tIns="180000" bIns="180000" anchor="ctr" anchorCtr="0">
            <a:noAutofit/>
          </a:bodyPr>
          <a:lstStyle>
            <a:lvl1pPr marL="0" indent="0" algn="ctr">
              <a:buFontTx/>
              <a:buNone/>
              <a:defRPr sz="11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59" name="Textplatzhalter 5">
            <a:extLst>
              <a:ext uri="{FF2B5EF4-FFF2-40B4-BE49-F238E27FC236}">
                <a16:creationId xmlns:a16="http://schemas.microsoft.com/office/drawing/2014/main" id="{E6111C76-D776-BD45-BF1B-DC8C10915B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21151" y="1504335"/>
            <a:ext cx="1796729" cy="286763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08000" tIns="251999" rIns="108000" bIns="180000" anchor="t" anchorCtr="0">
            <a:noAutofit/>
          </a:bodyPr>
          <a:lstStyle>
            <a:lvl1pPr marL="0" indent="0" algn="l">
              <a:buFontTx/>
              <a:buNone/>
              <a:defRPr sz="11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Start</a:t>
            </a:r>
          </a:p>
        </p:txBody>
      </p:sp>
      <p:sp>
        <p:nvSpPr>
          <p:cNvPr id="60" name="Textplatzhalter 5" title="Schritt">
            <a:extLst>
              <a:ext uri="{FF2B5EF4-FFF2-40B4-BE49-F238E27FC236}">
                <a16:creationId xmlns:a16="http://schemas.microsoft.com/office/drawing/2014/main" id="{6D250B71-E539-014F-B553-283C65A3D18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583955" y="1311275"/>
            <a:ext cx="960558" cy="365814"/>
          </a:xfrm>
          <a:prstGeom prst="rect">
            <a:avLst/>
          </a:prstGeom>
          <a:solidFill>
            <a:schemeClr val="accent1"/>
          </a:solidFill>
        </p:spPr>
        <p:txBody>
          <a:bodyPr wrap="none" tIns="180000" bIns="180000" anchor="ctr" anchorCtr="0">
            <a:noAutofit/>
          </a:bodyPr>
          <a:lstStyle>
            <a:lvl1pPr marL="0" indent="0" algn="ctr">
              <a:buFontTx/>
              <a:buNone/>
              <a:defRPr sz="11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61" name="Textplatzhalter 5">
            <a:extLst>
              <a:ext uri="{FF2B5EF4-FFF2-40B4-BE49-F238E27FC236}">
                <a16:creationId xmlns:a16="http://schemas.microsoft.com/office/drawing/2014/main" id="{4F98F432-C796-6840-A5E4-10A8547E36E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05594" y="1504335"/>
            <a:ext cx="1796729" cy="286763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08000" tIns="251999" rIns="108000" bIns="180000" anchor="t" anchorCtr="0">
            <a:noAutofit/>
          </a:bodyPr>
          <a:lstStyle>
            <a:lvl1pPr marL="0" indent="0" algn="l">
              <a:buFontTx/>
              <a:buNone/>
              <a:defRPr sz="11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Start</a:t>
            </a:r>
          </a:p>
        </p:txBody>
      </p:sp>
      <p:sp>
        <p:nvSpPr>
          <p:cNvPr id="62" name="Textplatzhalter 5" title="Schritt">
            <a:extLst>
              <a:ext uri="{FF2B5EF4-FFF2-40B4-BE49-F238E27FC236}">
                <a16:creationId xmlns:a16="http://schemas.microsoft.com/office/drawing/2014/main" id="{BF0550EC-4A73-3849-B23B-77E7C9D0D7A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68398" y="1311275"/>
            <a:ext cx="960558" cy="365814"/>
          </a:xfrm>
          <a:prstGeom prst="rect">
            <a:avLst/>
          </a:prstGeom>
          <a:solidFill>
            <a:schemeClr val="accent1"/>
          </a:solidFill>
        </p:spPr>
        <p:txBody>
          <a:bodyPr wrap="none" tIns="180000" bIns="180000" anchor="ctr" anchorCtr="0">
            <a:noAutofit/>
          </a:bodyPr>
          <a:lstStyle>
            <a:lvl1pPr marL="0" indent="0" algn="ctr">
              <a:buFontTx/>
              <a:buNone/>
              <a:defRPr sz="11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63" name="Textplatzhalter 5">
            <a:extLst>
              <a:ext uri="{FF2B5EF4-FFF2-40B4-BE49-F238E27FC236}">
                <a16:creationId xmlns:a16="http://schemas.microsoft.com/office/drawing/2014/main" id="{7FCD0A27-35CB-E940-876A-B47FDB3C6DB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610562" y="1504335"/>
            <a:ext cx="1796729" cy="286763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08000" tIns="251999" rIns="108000" bIns="180000" anchor="t" anchorCtr="0">
            <a:noAutofit/>
          </a:bodyPr>
          <a:lstStyle>
            <a:lvl1pPr marL="0" indent="0" algn="l">
              <a:buFontTx/>
              <a:buNone/>
              <a:defRPr sz="11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Start</a:t>
            </a:r>
          </a:p>
        </p:txBody>
      </p:sp>
      <p:sp>
        <p:nvSpPr>
          <p:cNvPr id="64" name="Textplatzhalter 5" title="Schritt">
            <a:extLst>
              <a:ext uri="{FF2B5EF4-FFF2-40B4-BE49-F238E27FC236}">
                <a16:creationId xmlns:a16="http://schemas.microsoft.com/office/drawing/2014/main" id="{F040BA9D-8782-A346-ABF3-B15BDC9AD3D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573366" y="1311275"/>
            <a:ext cx="960558" cy="365814"/>
          </a:xfrm>
          <a:prstGeom prst="rect">
            <a:avLst/>
          </a:prstGeom>
          <a:solidFill>
            <a:schemeClr val="accent1"/>
          </a:solidFill>
        </p:spPr>
        <p:txBody>
          <a:bodyPr wrap="none" tIns="180000" bIns="180000" anchor="ctr" anchorCtr="0">
            <a:noAutofit/>
          </a:bodyPr>
          <a:lstStyle>
            <a:lvl1pPr marL="0" indent="0" algn="ctr">
              <a:buFontTx/>
              <a:buNone/>
              <a:defRPr sz="11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23553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>
        <p:tmplLst>
          <p:tmpl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uiExpand="1" animBg="1">
        <p:tmplLst>
          <p:tmpl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>
        <p:tmplLst>
          <p:tmpl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0" grpId="0" uiExpand="1" animBg="1">
        <p:tmplLst>
          <p:tmpl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1" grpId="0" animBg="1">
        <p:tmplLst>
          <p:tmpl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2" grpId="0" uiExpand="1" animBg="1">
        <p:tmplLst>
          <p:tmpl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animBg="1">
        <p:tmplLst>
          <p:tmpl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4" grpId="0" uiExpand="1" animBg="1">
        <p:tmplLst>
          <p:tmpl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Leer weis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5E8D78-5511-A048-9B55-75DD8FA5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E72AD5-DE99-0A4B-B70D-4E728B430B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EDA18B-624C-984E-870A-909904357D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A98CF8ED-9260-0A4F-9A93-889F983D8D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4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E72AD5-DE99-0A4B-B70D-4E728B430B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EDA18B-624C-984E-870A-909904357D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A98CF8ED-9260-0A4F-9A93-889F983D8D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7999"/>
          </a:xfrm>
          <a:prstGeom prst="rect">
            <a:avLst/>
          </a:prstGeom>
        </p:spPr>
      </p:pic>
      <p:pic>
        <p:nvPicPr>
          <p:cNvPr id="8" name="Bild 4" title="Anführungszeichen">
            <a:extLst>
              <a:ext uri="{FF2B5EF4-FFF2-40B4-BE49-F238E27FC236}">
                <a16:creationId xmlns:a16="http://schemas.microsoft.com/office/drawing/2014/main" id="{BEB8ABD2-BE44-4343-ABF2-87C98704F7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188" y="1311275"/>
            <a:ext cx="742950" cy="499263"/>
          </a:xfrm>
          <a:prstGeom prst="rect">
            <a:avLst/>
          </a:prstGeom>
        </p:spPr>
      </p:pic>
      <p:sp>
        <p:nvSpPr>
          <p:cNvPr id="9" name="Textplatzhalter 8" title="Zitat">
            <a:extLst>
              <a:ext uri="{FF2B5EF4-FFF2-40B4-BE49-F238E27FC236}">
                <a16:creationId xmlns:a16="http://schemas.microsoft.com/office/drawing/2014/main" id="{B6FE91F4-60B5-F342-BE97-81F89FA74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15736" y="1633491"/>
            <a:ext cx="5140171" cy="1730422"/>
          </a:xfrm>
        </p:spPr>
        <p:txBody>
          <a:bodyPr/>
          <a:lstStyle>
            <a:lvl1pPr marL="0" indent="0">
              <a:buFontTx/>
              <a:buNone/>
              <a:defRPr sz="2200" baseline="0"/>
            </a:lvl1pPr>
          </a:lstStyle>
          <a:p>
            <a:pPr lvl="0"/>
            <a:r>
              <a:rPr lang="de-DE" dirty="0"/>
              <a:t>Zitat eingeben</a:t>
            </a:r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9488A53E-F19E-E741-9E97-BC420CB394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15736" y="3479843"/>
            <a:ext cx="5140171" cy="892132"/>
          </a:xfrm>
        </p:spPr>
        <p:txBody>
          <a:bodyPr/>
          <a:lstStyle>
            <a:lvl1pPr marL="0" indent="0">
              <a:buFontTx/>
              <a:buNone/>
              <a:defRPr sz="1600" baseline="0"/>
            </a:lvl1pPr>
          </a:lstStyle>
          <a:p>
            <a:pPr lvl="0"/>
            <a:r>
              <a:rPr lang="de-DE" dirty="0"/>
              <a:t>__________</a:t>
            </a:r>
          </a:p>
          <a:p>
            <a:pPr lvl="0"/>
            <a:r>
              <a:rPr lang="de-DE" dirty="0"/>
              <a:t>Maximilian Mustermann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9F2C695-B9D8-5345-AA9B-BC1E49D4F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1449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1000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1000"/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uiExpand="1" build="p">
            <p:tmplLst>
              <p:tmpl lvl="1">
                <p:tnLst>
                  <p:par>
                    <p:cTn presetID="22" presetClass="entr" presetSubtype="8" fill="hold" nodeType="withEffect">
                      <p:stCondLst>
                        <p:cond delay="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10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wipe(left)">
                          <p:cBhvr>
                            <p:cTn dur="1000"/>
                            <p:tgtEl>
                              <p:spTgt spid="10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1000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1000"/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uiExpand="1" build="p">
            <p:tmplLst>
              <p:tmpl lvl="1">
                <p:tnLst>
                  <p:par>
                    <p:cTn presetID="22" presetClass="entr" presetSubtype="8" fill="hold" nodeType="withEffect">
                      <p:stCondLst>
                        <p:cond delay="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10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wipe(left)">
                          <p:cBhvr>
                            <p:cTn dur="1000"/>
                            <p:tgtEl>
                              <p:spTgt spid="10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izen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BF7FB-B07C-8845-B90F-61E5D947B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88881F-01D9-F949-B683-6860FD1B26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E6B683-46FC-2042-86C5-075452E558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6" title="Notiz">
            <a:extLst>
              <a:ext uri="{FF2B5EF4-FFF2-40B4-BE49-F238E27FC236}">
                <a16:creationId xmlns:a16="http://schemas.microsoft.com/office/drawing/2014/main" id="{09D51936-4500-E847-B974-B7F58CCE815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1311274"/>
            <a:ext cx="2160000" cy="1440000"/>
          </a:xfrm>
          <a:solidFill>
            <a:schemeClr val="bg1"/>
          </a:solidFill>
        </p:spPr>
        <p:txBody>
          <a:bodyPr lIns="72000" tIns="36000" rIns="72000" bIns="36000"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dirty="0"/>
              <a:t>Notiz einfügen</a:t>
            </a:r>
          </a:p>
        </p:txBody>
      </p:sp>
      <p:sp>
        <p:nvSpPr>
          <p:cNvPr id="9" name="Bildplatzhalter 8" title="Icon">
            <a:extLst>
              <a:ext uri="{FF2B5EF4-FFF2-40B4-BE49-F238E27FC236}">
                <a16:creationId xmlns:a16="http://schemas.microsoft.com/office/drawing/2014/main" id="{9F54209C-D9BE-3649-986F-94992AD5E204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429242" y="2420907"/>
            <a:ext cx="432000" cy="432000"/>
          </a:xfrm>
        </p:spPr>
        <p:txBody>
          <a:bodyPr/>
          <a:lstStyle>
            <a:lvl1pPr>
              <a:defRPr sz="1100" baseline="0"/>
            </a:lvl1pPr>
          </a:lstStyle>
          <a:p>
            <a:r>
              <a:rPr lang="de-AT" dirty="0"/>
              <a:t>Icon</a:t>
            </a:r>
            <a:endParaRPr lang="de-DE" dirty="0"/>
          </a:p>
        </p:txBody>
      </p:sp>
      <p:sp>
        <p:nvSpPr>
          <p:cNvPr id="14" name="Textplatzhalter 6" title="Notiz">
            <a:extLst>
              <a:ext uri="{FF2B5EF4-FFF2-40B4-BE49-F238E27FC236}">
                <a16:creationId xmlns:a16="http://schemas.microsoft.com/office/drawing/2014/main" id="{2C9BA8DC-C738-1447-946B-96B6ECA959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1188" y="2934494"/>
            <a:ext cx="2160000" cy="1440000"/>
          </a:xfrm>
          <a:solidFill>
            <a:schemeClr val="bg1"/>
          </a:solidFill>
        </p:spPr>
        <p:txBody>
          <a:bodyPr lIns="72000" tIns="36000" rIns="72000" bIns="36000"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dirty="0"/>
              <a:t>Notiz einfügen</a:t>
            </a:r>
          </a:p>
        </p:txBody>
      </p:sp>
      <p:sp>
        <p:nvSpPr>
          <p:cNvPr id="16" name="Textplatzhalter 6" title="Notiz">
            <a:extLst>
              <a:ext uri="{FF2B5EF4-FFF2-40B4-BE49-F238E27FC236}">
                <a16:creationId xmlns:a16="http://schemas.microsoft.com/office/drawing/2014/main" id="{C7DBC80F-258F-C746-844F-5B2CE2C249D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62134" y="2934494"/>
            <a:ext cx="2160000" cy="1440000"/>
          </a:xfrm>
          <a:solidFill>
            <a:schemeClr val="bg1"/>
          </a:solidFill>
        </p:spPr>
        <p:txBody>
          <a:bodyPr lIns="72000" tIns="36000" rIns="72000" bIns="36000"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dirty="0"/>
              <a:t>Notiz einfügen</a:t>
            </a:r>
          </a:p>
        </p:txBody>
      </p:sp>
      <p:sp>
        <p:nvSpPr>
          <p:cNvPr id="20" name="Textplatzhalter 6" title="Notiz">
            <a:extLst>
              <a:ext uri="{FF2B5EF4-FFF2-40B4-BE49-F238E27FC236}">
                <a16:creationId xmlns:a16="http://schemas.microsoft.com/office/drawing/2014/main" id="{A0E3FDC5-26DC-C94B-8BAD-BCD9ADF8846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36661" y="2941350"/>
            <a:ext cx="2160000" cy="1440000"/>
          </a:xfrm>
          <a:solidFill>
            <a:schemeClr val="bg1"/>
          </a:solidFill>
        </p:spPr>
        <p:txBody>
          <a:bodyPr lIns="72000" tIns="36000" rIns="72000" bIns="36000"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dirty="0"/>
              <a:t>Notiz einfügen</a:t>
            </a:r>
          </a:p>
        </p:txBody>
      </p:sp>
      <p:sp>
        <p:nvSpPr>
          <p:cNvPr id="22" name="Textplatzhalter 6" title="Notiz">
            <a:extLst>
              <a:ext uri="{FF2B5EF4-FFF2-40B4-BE49-F238E27FC236}">
                <a16:creationId xmlns:a16="http://schemas.microsoft.com/office/drawing/2014/main" id="{92E6F243-4CA8-694D-939C-9375D47297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36661" y="1311274"/>
            <a:ext cx="2160000" cy="1440000"/>
          </a:xfrm>
          <a:solidFill>
            <a:schemeClr val="bg1"/>
          </a:solidFill>
        </p:spPr>
        <p:txBody>
          <a:bodyPr lIns="72000" tIns="36000" rIns="72000" bIns="36000"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dirty="0"/>
              <a:t>Notiz einfügen</a:t>
            </a:r>
          </a:p>
        </p:txBody>
      </p:sp>
      <p:sp>
        <p:nvSpPr>
          <p:cNvPr id="24" name="Textplatzhalter 6" title="Notiz">
            <a:extLst>
              <a:ext uri="{FF2B5EF4-FFF2-40B4-BE49-F238E27FC236}">
                <a16:creationId xmlns:a16="http://schemas.microsoft.com/office/drawing/2014/main" id="{1C4D8BFA-EBDA-9140-87FF-9D8FBA3C766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62134" y="1311275"/>
            <a:ext cx="2160000" cy="1440000"/>
          </a:xfrm>
          <a:solidFill>
            <a:schemeClr val="bg1"/>
          </a:solidFill>
        </p:spPr>
        <p:txBody>
          <a:bodyPr lIns="72000" tIns="36000" rIns="72000" bIns="36000"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dirty="0"/>
              <a:t>Notiz einfügen</a:t>
            </a:r>
          </a:p>
        </p:txBody>
      </p:sp>
      <p:sp>
        <p:nvSpPr>
          <p:cNvPr id="27" name="Bildplatzhalter 8" title="Icon">
            <a:extLst>
              <a:ext uri="{FF2B5EF4-FFF2-40B4-BE49-F238E27FC236}">
                <a16:creationId xmlns:a16="http://schemas.microsoft.com/office/drawing/2014/main" id="{752FE810-9038-C74D-9887-1135AA93AB62}"/>
              </a:ext>
            </a:extLst>
          </p:cNvPr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2429242" y="4032155"/>
            <a:ext cx="432000" cy="432000"/>
          </a:xfrm>
        </p:spPr>
        <p:txBody>
          <a:bodyPr/>
          <a:lstStyle>
            <a:lvl1pPr>
              <a:defRPr sz="1100" baseline="0"/>
            </a:lvl1pPr>
          </a:lstStyle>
          <a:p>
            <a:r>
              <a:rPr lang="de-AT" dirty="0"/>
              <a:t>Icon</a:t>
            </a:r>
            <a:endParaRPr lang="de-DE" dirty="0"/>
          </a:p>
        </p:txBody>
      </p:sp>
      <p:sp>
        <p:nvSpPr>
          <p:cNvPr id="28" name="Bildplatzhalter 8" title="Icon">
            <a:extLst>
              <a:ext uri="{FF2B5EF4-FFF2-40B4-BE49-F238E27FC236}">
                <a16:creationId xmlns:a16="http://schemas.microsoft.com/office/drawing/2014/main" id="{57302E26-800D-2744-B62F-84CB38A6AFC9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5254918" y="2420907"/>
            <a:ext cx="432000" cy="432000"/>
          </a:xfrm>
        </p:spPr>
        <p:txBody>
          <a:bodyPr/>
          <a:lstStyle>
            <a:lvl1pPr>
              <a:defRPr sz="1100" baseline="0"/>
            </a:lvl1pPr>
          </a:lstStyle>
          <a:p>
            <a:r>
              <a:rPr lang="de-AT" dirty="0"/>
              <a:t>Icon</a:t>
            </a:r>
            <a:endParaRPr lang="de-DE" dirty="0"/>
          </a:p>
        </p:txBody>
      </p:sp>
      <p:sp>
        <p:nvSpPr>
          <p:cNvPr id="29" name="Bildplatzhalter 8" title="Icon">
            <a:extLst>
              <a:ext uri="{FF2B5EF4-FFF2-40B4-BE49-F238E27FC236}">
                <a16:creationId xmlns:a16="http://schemas.microsoft.com/office/drawing/2014/main" id="{D8951F04-935B-EA49-AC6D-B8B7289294C2}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8080594" y="2420907"/>
            <a:ext cx="432000" cy="432000"/>
          </a:xfrm>
        </p:spPr>
        <p:txBody>
          <a:bodyPr/>
          <a:lstStyle>
            <a:lvl1pPr>
              <a:defRPr sz="1100" baseline="0"/>
            </a:lvl1pPr>
          </a:lstStyle>
          <a:p>
            <a:r>
              <a:rPr lang="de-AT" dirty="0"/>
              <a:t>Icon</a:t>
            </a:r>
            <a:endParaRPr lang="de-DE" dirty="0"/>
          </a:p>
        </p:txBody>
      </p:sp>
      <p:sp>
        <p:nvSpPr>
          <p:cNvPr id="30" name="Bildplatzhalter 8" title="Icon">
            <a:extLst>
              <a:ext uri="{FF2B5EF4-FFF2-40B4-BE49-F238E27FC236}">
                <a16:creationId xmlns:a16="http://schemas.microsoft.com/office/drawing/2014/main" id="{48D6706B-5E1E-4645-A7EE-1E75FD1CFDD0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5254918" y="4032155"/>
            <a:ext cx="432000" cy="432000"/>
          </a:xfrm>
        </p:spPr>
        <p:txBody>
          <a:bodyPr/>
          <a:lstStyle>
            <a:lvl1pPr>
              <a:defRPr sz="1100" baseline="0"/>
            </a:lvl1pPr>
          </a:lstStyle>
          <a:p>
            <a:r>
              <a:rPr lang="de-AT" dirty="0"/>
              <a:t>Icon</a:t>
            </a:r>
            <a:endParaRPr lang="de-DE" dirty="0"/>
          </a:p>
        </p:txBody>
      </p:sp>
      <p:sp>
        <p:nvSpPr>
          <p:cNvPr id="31" name="Bildplatzhalter 8" title="Icon">
            <a:extLst>
              <a:ext uri="{FF2B5EF4-FFF2-40B4-BE49-F238E27FC236}">
                <a16:creationId xmlns:a16="http://schemas.microsoft.com/office/drawing/2014/main" id="{30319CCF-2858-CD4F-9ED4-3CA36BB61574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8080594" y="4041069"/>
            <a:ext cx="432000" cy="432000"/>
          </a:xfrm>
        </p:spPr>
        <p:txBody>
          <a:bodyPr/>
          <a:lstStyle>
            <a:lvl1pPr>
              <a:defRPr sz="1100" baseline="0"/>
            </a:lvl1pPr>
          </a:lstStyle>
          <a:p>
            <a:r>
              <a:rPr lang="de-AT" dirty="0"/>
              <a:t>Icon</a:t>
            </a:r>
            <a:endParaRPr lang="de-DE" dirty="0"/>
          </a:p>
        </p:txBody>
      </p:sp>
      <p:pic>
        <p:nvPicPr>
          <p:cNvPr id="32" name="Grafik 31" descr="Logo" title="FFG">
            <a:extLst>
              <a:ext uri="{FF2B5EF4-FFF2-40B4-BE49-F238E27FC236}">
                <a16:creationId xmlns:a16="http://schemas.microsoft.com/office/drawing/2014/main" id="{76D72650-E185-5F4A-A883-C0A9291979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3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/>
      <p:bldP spid="28" grpId="0"/>
      <p:bldP spid="29" grpId="0"/>
      <p:bldP spid="30" grpId="0"/>
      <p:bldP spid="31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Leer Farb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5E8D78-5511-A048-9B55-75DD8FA5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E72AD5-DE99-0A4B-B70D-4E728B430B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EDA18B-624C-984E-870A-909904357D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A98CF8ED-9260-0A4F-9A93-889F983D8D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0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Zwischenfolie" title="Hintergrundbild">
            <a:extLst>
              <a:ext uri="{FF2B5EF4-FFF2-40B4-BE49-F238E27FC236}">
                <a16:creationId xmlns:a16="http://schemas.microsoft.com/office/drawing/2014/main" id="{310BCD90-7766-9D45-B13B-46243E235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8286"/>
          </a:xfrm>
          <a:prstGeom prst="rect">
            <a:avLst/>
          </a:prstGeom>
        </p:spPr>
      </p:pic>
      <p:pic>
        <p:nvPicPr>
          <p:cNvPr id="16" name="Grafik 15" descr="Logo" title="FFG">
            <a:extLst>
              <a:ext uri="{FF2B5EF4-FFF2-40B4-BE49-F238E27FC236}">
                <a16:creationId xmlns:a16="http://schemas.microsoft.com/office/drawing/2014/main" id="{63097151-FD3B-494F-A887-D77B209FA0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4694" y="467975"/>
            <a:ext cx="1382400" cy="558204"/>
          </a:xfrm>
          <a:prstGeom prst="rect">
            <a:avLst/>
          </a:prstGeom>
        </p:spPr>
      </p:pic>
      <p:sp>
        <p:nvSpPr>
          <p:cNvPr id="10" name="Titel 9">
            <a:extLst>
              <a:ext uri="{FF2B5EF4-FFF2-40B4-BE49-F238E27FC236}">
                <a16:creationId xmlns:a16="http://schemas.microsoft.com/office/drawing/2014/main" id="{6CDA5CEA-2123-8640-B887-169797F0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3447305"/>
            <a:ext cx="4956236" cy="92467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219E574-7E75-A144-87B4-DC4D42481E0F}"/>
              </a:ext>
            </a:extLst>
          </p:cNvPr>
          <p:cNvSpPr txBox="1"/>
          <p:nvPr userDrawn="1"/>
        </p:nvSpPr>
        <p:spPr>
          <a:xfrm>
            <a:off x="278780" y="4825138"/>
            <a:ext cx="4293220" cy="273844"/>
          </a:xfrm>
          <a:prstGeom prst="rect">
            <a:avLst/>
          </a:prstGeom>
          <a:noFill/>
        </p:spPr>
        <p:txBody>
          <a:bodyPr wrap="square" lIns="0" tIns="0" rIns="0" rtlCol="0" anchor="ctr" anchorCtr="0">
            <a:noAutofit/>
          </a:bodyPr>
          <a:lstStyle/>
          <a:p>
            <a:r>
              <a:rPr lang="de-AT" sz="900" baseline="0" dirty="0">
                <a:solidFill>
                  <a:schemeClr val="bg1"/>
                </a:solidFill>
              </a:rPr>
              <a:t>© FFG I Österreichische Forschungsförderungsgesellschaft I </a:t>
            </a:r>
            <a:r>
              <a:rPr lang="de-AT" sz="900" baseline="0" dirty="0" err="1">
                <a:solidFill>
                  <a:schemeClr val="bg1"/>
                </a:solidFill>
              </a:rPr>
              <a:t>www.ffg.at</a:t>
            </a:r>
            <a:endParaRPr lang="de-DE" sz="900" baseline="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8C161-DE69-9246-9742-3C7CF388A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8519" y="4653482"/>
            <a:ext cx="1088782" cy="494804"/>
          </a:xfrm>
          <a:custGeom>
            <a:avLst/>
            <a:gdLst>
              <a:gd name="connsiteX0" fmla="*/ 0 w 1329122"/>
              <a:gd name="connsiteY0" fmla="*/ 0 h 273844"/>
              <a:gd name="connsiteX1" fmla="*/ 1329122 w 1329122"/>
              <a:gd name="connsiteY1" fmla="*/ 0 h 273844"/>
              <a:gd name="connsiteX2" fmla="*/ 1329122 w 1329122"/>
              <a:gd name="connsiteY2" fmla="*/ 273844 h 273844"/>
              <a:gd name="connsiteX3" fmla="*/ 0 w 1329122"/>
              <a:gd name="connsiteY3" fmla="*/ 273844 h 273844"/>
              <a:gd name="connsiteX4" fmla="*/ 0 w 1329122"/>
              <a:gd name="connsiteY4" fmla="*/ 0 h 273844"/>
              <a:gd name="connsiteX0" fmla="*/ 0 w 1362576"/>
              <a:gd name="connsiteY0" fmla="*/ 89210 h 363054"/>
              <a:gd name="connsiteX1" fmla="*/ 1362576 w 1362576"/>
              <a:gd name="connsiteY1" fmla="*/ 0 h 363054"/>
              <a:gd name="connsiteX2" fmla="*/ 1329122 w 1362576"/>
              <a:gd name="connsiteY2" fmla="*/ 363054 h 363054"/>
              <a:gd name="connsiteX3" fmla="*/ 0 w 1362576"/>
              <a:gd name="connsiteY3" fmla="*/ 363054 h 363054"/>
              <a:gd name="connsiteX4" fmla="*/ 0 w 1362576"/>
              <a:gd name="connsiteY4" fmla="*/ 89210 h 363054"/>
              <a:gd name="connsiteX0" fmla="*/ 0 w 1362576"/>
              <a:gd name="connsiteY0" fmla="*/ 161395 h 435239"/>
              <a:gd name="connsiteX1" fmla="*/ 1362576 w 1362576"/>
              <a:gd name="connsiteY1" fmla="*/ 72185 h 435239"/>
              <a:gd name="connsiteX2" fmla="*/ 1329122 w 1362576"/>
              <a:gd name="connsiteY2" fmla="*/ 435239 h 435239"/>
              <a:gd name="connsiteX3" fmla="*/ 0 w 1362576"/>
              <a:gd name="connsiteY3" fmla="*/ 435239 h 435239"/>
              <a:gd name="connsiteX4" fmla="*/ 0 w 1362576"/>
              <a:gd name="connsiteY4" fmla="*/ 161395 h 435239"/>
              <a:gd name="connsiteX0" fmla="*/ 189570 w 1362576"/>
              <a:gd name="connsiteY0" fmla="*/ 25338 h 511056"/>
              <a:gd name="connsiteX1" fmla="*/ 1362576 w 1362576"/>
              <a:gd name="connsiteY1" fmla="*/ 148002 h 511056"/>
              <a:gd name="connsiteX2" fmla="*/ 1329122 w 1362576"/>
              <a:gd name="connsiteY2" fmla="*/ 511056 h 511056"/>
              <a:gd name="connsiteX3" fmla="*/ 0 w 1362576"/>
              <a:gd name="connsiteY3" fmla="*/ 511056 h 511056"/>
              <a:gd name="connsiteX4" fmla="*/ 189570 w 1362576"/>
              <a:gd name="connsiteY4" fmla="*/ 25338 h 511056"/>
              <a:gd name="connsiteX0" fmla="*/ 89209 w 1262215"/>
              <a:gd name="connsiteY0" fmla="*/ 25338 h 566812"/>
              <a:gd name="connsiteX1" fmla="*/ 1262215 w 1262215"/>
              <a:gd name="connsiteY1" fmla="*/ 148002 h 566812"/>
              <a:gd name="connsiteX2" fmla="*/ 1228761 w 1262215"/>
              <a:gd name="connsiteY2" fmla="*/ 511056 h 566812"/>
              <a:gd name="connsiteX3" fmla="*/ 0 w 1262215"/>
              <a:gd name="connsiteY3" fmla="*/ 566812 h 566812"/>
              <a:gd name="connsiteX4" fmla="*/ 89209 w 1262215"/>
              <a:gd name="connsiteY4" fmla="*/ 25338 h 566812"/>
              <a:gd name="connsiteX0" fmla="*/ 175915 w 1348921"/>
              <a:gd name="connsiteY0" fmla="*/ 25338 h 566812"/>
              <a:gd name="connsiteX1" fmla="*/ 1348921 w 1348921"/>
              <a:gd name="connsiteY1" fmla="*/ 148002 h 566812"/>
              <a:gd name="connsiteX2" fmla="*/ 1315467 w 1348921"/>
              <a:gd name="connsiteY2" fmla="*/ 511056 h 566812"/>
              <a:gd name="connsiteX3" fmla="*/ 86706 w 1348921"/>
              <a:gd name="connsiteY3" fmla="*/ 566812 h 566812"/>
              <a:gd name="connsiteX4" fmla="*/ 175915 w 1348921"/>
              <a:gd name="connsiteY4" fmla="*/ 25338 h 566812"/>
              <a:gd name="connsiteX0" fmla="*/ 165306 w 1338312"/>
              <a:gd name="connsiteY0" fmla="*/ 25338 h 511056"/>
              <a:gd name="connsiteX1" fmla="*/ 1338312 w 1338312"/>
              <a:gd name="connsiteY1" fmla="*/ 148002 h 511056"/>
              <a:gd name="connsiteX2" fmla="*/ 1304858 w 1338312"/>
              <a:gd name="connsiteY2" fmla="*/ 511056 h 511056"/>
              <a:gd name="connsiteX3" fmla="*/ 89301 w 1338312"/>
              <a:gd name="connsiteY3" fmla="*/ 474382 h 511056"/>
              <a:gd name="connsiteX4" fmla="*/ 165306 w 1338312"/>
              <a:gd name="connsiteY4" fmla="*/ 25338 h 511056"/>
              <a:gd name="connsiteX0" fmla="*/ 165306 w 1338312"/>
              <a:gd name="connsiteY0" fmla="*/ 25338 h 474382"/>
              <a:gd name="connsiteX1" fmla="*/ 1338312 w 1338312"/>
              <a:gd name="connsiteY1" fmla="*/ 148002 h 474382"/>
              <a:gd name="connsiteX2" fmla="*/ 1110094 w 1338312"/>
              <a:gd name="connsiteY2" fmla="*/ 468142 h 474382"/>
              <a:gd name="connsiteX3" fmla="*/ 89301 w 1338312"/>
              <a:gd name="connsiteY3" fmla="*/ 474382 h 474382"/>
              <a:gd name="connsiteX4" fmla="*/ 165306 w 1338312"/>
              <a:gd name="connsiteY4" fmla="*/ 25338 h 474382"/>
              <a:gd name="connsiteX0" fmla="*/ 165306 w 1117139"/>
              <a:gd name="connsiteY0" fmla="*/ 68273 h 517317"/>
              <a:gd name="connsiteX1" fmla="*/ 1117139 w 1117139"/>
              <a:gd name="connsiteY1" fmla="*/ 105109 h 517317"/>
              <a:gd name="connsiteX2" fmla="*/ 1110094 w 1117139"/>
              <a:gd name="connsiteY2" fmla="*/ 511077 h 517317"/>
              <a:gd name="connsiteX3" fmla="*/ 89301 w 1117139"/>
              <a:gd name="connsiteY3" fmla="*/ 517317 h 517317"/>
              <a:gd name="connsiteX4" fmla="*/ 165306 w 1117139"/>
              <a:gd name="connsiteY4" fmla="*/ 68273 h 517317"/>
              <a:gd name="connsiteX0" fmla="*/ 173486 w 1125319"/>
              <a:gd name="connsiteY0" fmla="*/ 68273 h 517317"/>
              <a:gd name="connsiteX1" fmla="*/ 1125319 w 1125319"/>
              <a:gd name="connsiteY1" fmla="*/ 105109 h 517317"/>
              <a:gd name="connsiteX2" fmla="*/ 1118274 w 1125319"/>
              <a:gd name="connsiteY2" fmla="*/ 511077 h 517317"/>
              <a:gd name="connsiteX3" fmla="*/ 97481 w 1125319"/>
              <a:gd name="connsiteY3" fmla="*/ 517317 h 517317"/>
              <a:gd name="connsiteX4" fmla="*/ 173486 w 1125319"/>
              <a:gd name="connsiteY4" fmla="*/ 68273 h 517317"/>
              <a:gd name="connsiteX0" fmla="*/ 307574 w 1097654"/>
              <a:gd name="connsiteY0" fmla="*/ 45456 h 534113"/>
              <a:gd name="connsiteX1" fmla="*/ 1097654 w 1097654"/>
              <a:gd name="connsiteY1" fmla="*/ 121905 h 534113"/>
              <a:gd name="connsiteX2" fmla="*/ 1090609 w 1097654"/>
              <a:gd name="connsiteY2" fmla="*/ 527873 h 534113"/>
              <a:gd name="connsiteX3" fmla="*/ 69816 w 1097654"/>
              <a:gd name="connsiteY3" fmla="*/ 534113 h 534113"/>
              <a:gd name="connsiteX4" fmla="*/ 307574 w 1097654"/>
              <a:gd name="connsiteY4" fmla="*/ 45456 h 534113"/>
              <a:gd name="connsiteX0" fmla="*/ 289336 w 1079416"/>
              <a:gd name="connsiteY0" fmla="*/ 45456 h 534113"/>
              <a:gd name="connsiteX1" fmla="*/ 1079416 w 1079416"/>
              <a:gd name="connsiteY1" fmla="*/ 121905 h 534113"/>
              <a:gd name="connsiteX2" fmla="*/ 1072371 w 1079416"/>
              <a:gd name="connsiteY2" fmla="*/ 527873 h 534113"/>
              <a:gd name="connsiteX3" fmla="*/ 51578 w 1079416"/>
              <a:gd name="connsiteY3" fmla="*/ 534113 h 534113"/>
              <a:gd name="connsiteX4" fmla="*/ 289336 w 1079416"/>
              <a:gd name="connsiteY4" fmla="*/ 45456 h 534113"/>
              <a:gd name="connsiteX0" fmla="*/ 292408 w 1082488"/>
              <a:gd name="connsiteY0" fmla="*/ 45456 h 534113"/>
              <a:gd name="connsiteX1" fmla="*/ 1082488 w 1082488"/>
              <a:gd name="connsiteY1" fmla="*/ 121905 h 534113"/>
              <a:gd name="connsiteX2" fmla="*/ 1075443 w 1082488"/>
              <a:gd name="connsiteY2" fmla="*/ 527873 h 534113"/>
              <a:gd name="connsiteX3" fmla="*/ 54650 w 1082488"/>
              <a:gd name="connsiteY3" fmla="*/ 534113 h 534113"/>
              <a:gd name="connsiteX4" fmla="*/ 292408 w 1082488"/>
              <a:gd name="connsiteY4" fmla="*/ 45456 h 534113"/>
              <a:gd name="connsiteX0" fmla="*/ 292408 w 1082488"/>
              <a:gd name="connsiteY0" fmla="*/ 37252 h 525909"/>
              <a:gd name="connsiteX1" fmla="*/ 1082488 w 1082488"/>
              <a:gd name="connsiteY1" fmla="*/ 113701 h 525909"/>
              <a:gd name="connsiteX2" fmla="*/ 1075443 w 1082488"/>
              <a:gd name="connsiteY2" fmla="*/ 519669 h 525909"/>
              <a:gd name="connsiteX3" fmla="*/ 54650 w 1082488"/>
              <a:gd name="connsiteY3" fmla="*/ 525909 h 525909"/>
              <a:gd name="connsiteX4" fmla="*/ 292408 w 1082488"/>
              <a:gd name="connsiteY4" fmla="*/ 37252 h 525909"/>
              <a:gd name="connsiteX0" fmla="*/ 292408 w 1082488"/>
              <a:gd name="connsiteY0" fmla="*/ 2749 h 491406"/>
              <a:gd name="connsiteX1" fmla="*/ 1082488 w 1082488"/>
              <a:gd name="connsiteY1" fmla="*/ 79198 h 491406"/>
              <a:gd name="connsiteX2" fmla="*/ 1075443 w 1082488"/>
              <a:gd name="connsiteY2" fmla="*/ 485166 h 491406"/>
              <a:gd name="connsiteX3" fmla="*/ 54650 w 1082488"/>
              <a:gd name="connsiteY3" fmla="*/ 491406 h 491406"/>
              <a:gd name="connsiteX4" fmla="*/ 292408 w 1082488"/>
              <a:gd name="connsiteY4" fmla="*/ 2749 h 491406"/>
              <a:gd name="connsiteX0" fmla="*/ 292408 w 1082488"/>
              <a:gd name="connsiteY0" fmla="*/ 0 h 488657"/>
              <a:gd name="connsiteX1" fmla="*/ 1082488 w 1082488"/>
              <a:gd name="connsiteY1" fmla="*/ 76449 h 488657"/>
              <a:gd name="connsiteX2" fmla="*/ 1075443 w 1082488"/>
              <a:gd name="connsiteY2" fmla="*/ 482417 h 488657"/>
              <a:gd name="connsiteX3" fmla="*/ 54650 w 1082488"/>
              <a:gd name="connsiteY3" fmla="*/ 488657 h 488657"/>
              <a:gd name="connsiteX4" fmla="*/ 292408 w 1082488"/>
              <a:gd name="connsiteY4" fmla="*/ 0 h 488657"/>
              <a:gd name="connsiteX0" fmla="*/ 292408 w 1082488"/>
              <a:gd name="connsiteY0" fmla="*/ 8319 h 496976"/>
              <a:gd name="connsiteX1" fmla="*/ 1082488 w 1082488"/>
              <a:gd name="connsiteY1" fmla="*/ 84768 h 496976"/>
              <a:gd name="connsiteX2" fmla="*/ 1075443 w 1082488"/>
              <a:gd name="connsiteY2" fmla="*/ 490736 h 496976"/>
              <a:gd name="connsiteX3" fmla="*/ 54650 w 1082488"/>
              <a:gd name="connsiteY3" fmla="*/ 496976 h 496976"/>
              <a:gd name="connsiteX4" fmla="*/ 292408 w 1082488"/>
              <a:gd name="connsiteY4" fmla="*/ 8319 h 496976"/>
              <a:gd name="connsiteX0" fmla="*/ 292408 w 1082488"/>
              <a:gd name="connsiteY0" fmla="*/ 2658 h 491315"/>
              <a:gd name="connsiteX1" fmla="*/ 1082488 w 1082488"/>
              <a:gd name="connsiteY1" fmla="*/ 79107 h 491315"/>
              <a:gd name="connsiteX2" fmla="*/ 1075443 w 1082488"/>
              <a:gd name="connsiteY2" fmla="*/ 485075 h 491315"/>
              <a:gd name="connsiteX3" fmla="*/ 54650 w 1082488"/>
              <a:gd name="connsiteY3" fmla="*/ 491315 h 491315"/>
              <a:gd name="connsiteX4" fmla="*/ 292408 w 1082488"/>
              <a:gd name="connsiteY4" fmla="*/ 2658 h 491315"/>
              <a:gd name="connsiteX0" fmla="*/ 292408 w 1082488"/>
              <a:gd name="connsiteY0" fmla="*/ 3443 h 492100"/>
              <a:gd name="connsiteX1" fmla="*/ 1082488 w 1082488"/>
              <a:gd name="connsiteY1" fmla="*/ 79892 h 492100"/>
              <a:gd name="connsiteX2" fmla="*/ 1075443 w 1082488"/>
              <a:gd name="connsiteY2" fmla="*/ 485860 h 492100"/>
              <a:gd name="connsiteX3" fmla="*/ 54650 w 1082488"/>
              <a:gd name="connsiteY3" fmla="*/ 492100 h 492100"/>
              <a:gd name="connsiteX4" fmla="*/ 292408 w 1082488"/>
              <a:gd name="connsiteY4" fmla="*/ 3443 h 492100"/>
              <a:gd name="connsiteX0" fmla="*/ 292408 w 1082488"/>
              <a:gd name="connsiteY0" fmla="*/ 6147 h 494804"/>
              <a:gd name="connsiteX1" fmla="*/ 1082488 w 1082488"/>
              <a:gd name="connsiteY1" fmla="*/ 82596 h 494804"/>
              <a:gd name="connsiteX2" fmla="*/ 1075443 w 1082488"/>
              <a:gd name="connsiteY2" fmla="*/ 488564 h 494804"/>
              <a:gd name="connsiteX3" fmla="*/ 54650 w 1082488"/>
              <a:gd name="connsiteY3" fmla="*/ 494804 h 494804"/>
              <a:gd name="connsiteX4" fmla="*/ 292408 w 1082488"/>
              <a:gd name="connsiteY4" fmla="*/ 6147 h 494804"/>
              <a:gd name="connsiteX0" fmla="*/ 297433 w 1087513"/>
              <a:gd name="connsiteY0" fmla="*/ 6147 h 494804"/>
              <a:gd name="connsiteX1" fmla="*/ 1087513 w 1087513"/>
              <a:gd name="connsiteY1" fmla="*/ 82596 h 494804"/>
              <a:gd name="connsiteX2" fmla="*/ 1080468 w 1087513"/>
              <a:gd name="connsiteY2" fmla="*/ 488564 h 494804"/>
              <a:gd name="connsiteX3" fmla="*/ 59675 w 1087513"/>
              <a:gd name="connsiteY3" fmla="*/ 494804 h 494804"/>
              <a:gd name="connsiteX4" fmla="*/ 297433 w 1087513"/>
              <a:gd name="connsiteY4" fmla="*/ 6147 h 494804"/>
              <a:gd name="connsiteX0" fmla="*/ 298702 w 1088782"/>
              <a:gd name="connsiteY0" fmla="*/ 6147 h 494804"/>
              <a:gd name="connsiteX1" fmla="*/ 1088782 w 1088782"/>
              <a:gd name="connsiteY1" fmla="*/ 82596 h 494804"/>
              <a:gd name="connsiteX2" fmla="*/ 1081737 w 1088782"/>
              <a:gd name="connsiteY2" fmla="*/ 488564 h 494804"/>
              <a:gd name="connsiteX3" fmla="*/ 60944 w 1088782"/>
              <a:gd name="connsiteY3" fmla="*/ 494804 h 494804"/>
              <a:gd name="connsiteX4" fmla="*/ 298702 w 1088782"/>
              <a:gd name="connsiteY4" fmla="*/ 6147 h 49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782" h="494804">
                <a:moveTo>
                  <a:pt x="298702" y="6147"/>
                </a:moveTo>
                <a:cubicBezTo>
                  <a:pt x="620851" y="-26892"/>
                  <a:pt x="901173" y="84073"/>
                  <a:pt x="1088782" y="82596"/>
                </a:cubicBezTo>
                <a:lnTo>
                  <a:pt x="1081737" y="488564"/>
                </a:lnTo>
                <a:lnTo>
                  <a:pt x="60944" y="494804"/>
                </a:lnTo>
                <a:cubicBezTo>
                  <a:pt x="-119582" y="167293"/>
                  <a:pt x="143525" y="14981"/>
                  <a:pt x="298702" y="6147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vert="horz" lIns="0" tIns="90000" rIns="612000" bIns="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350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ndfolie" title="Hintergrundbild">
            <a:extLst>
              <a:ext uri="{FF2B5EF4-FFF2-40B4-BE49-F238E27FC236}">
                <a16:creationId xmlns:a16="http://schemas.microsoft.com/office/drawing/2014/main" id="{310BCD90-7766-9D45-B13B-46243E235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6" name="Grafik 15" descr="Logo" title="FFG">
            <a:extLst>
              <a:ext uri="{FF2B5EF4-FFF2-40B4-BE49-F238E27FC236}">
                <a16:creationId xmlns:a16="http://schemas.microsoft.com/office/drawing/2014/main" id="{63097151-FD3B-494F-A887-D77B209FA0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4694" y="467975"/>
            <a:ext cx="1382400" cy="558204"/>
          </a:xfrm>
          <a:prstGeom prst="rect">
            <a:avLst/>
          </a:prstGeo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8D6D3D6-B10E-9F41-94BA-C93DBD811C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1494531"/>
            <a:ext cx="5727735" cy="2154436"/>
          </a:xfrm>
        </p:spPr>
        <p:txBody>
          <a:bodyPr anchor="ctr" anchorCtr="0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400" b="0" i="0" baseline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1400" baseline="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1400" baseline="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1400" baseline="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1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Titel Vorname Nachname</a:t>
            </a:r>
          </a:p>
          <a:p>
            <a:pPr lvl="0"/>
            <a:r>
              <a:rPr lang="de-DE" dirty="0"/>
              <a:t>Funktion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Österreichische Forschungsförderungsgesellschaft</a:t>
            </a:r>
          </a:p>
          <a:p>
            <a:pPr lvl="0"/>
            <a:r>
              <a:rPr lang="de-DE" dirty="0"/>
              <a:t>Sensengasse 1, A-1090 Wien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T +43 (0) 5 77 55 – 0</a:t>
            </a:r>
          </a:p>
          <a:p>
            <a:pPr lvl="0"/>
            <a:r>
              <a:rPr lang="de-DE" dirty="0"/>
              <a:t>M +43 (0) 664 88 54 021</a:t>
            </a:r>
          </a:p>
          <a:p>
            <a:pPr lvl="0"/>
            <a:r>
              <a:rPr lang="de-DE" dirty="0" err="1"/>
              <a:t>maximilian.mustermann@ffg.at</a:t>
            </a:r>
            <a:endParaRPr lang="de-DE" dirty="0"/>
          </a:p>
          <a:p>
            <a:pPr lvl="0"/>
            <a:r>
              <a:rPr lang="de-DE" dirty="0" err="1"/>
              <a:t>www.ffg.at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BA32FEFB-8FE1-A145-AEB4-8F9233F950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3836988"/>
            <a:ext cx="5741987" cy="534987"/>
          </a:xfrm>
        </p:spPr>
        <p:txBody>
          <a:bodyPr anchor="b" anchorCtr="0"/>
          <a:lstStyle>
            <a:lvl1pPr marL="0" indent="0">
              <a:buFontTx/>
              <a:buNone/>
              <a:defRPr sz="200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Vielen Dank!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6CDC55-47FF-0841-82BF-AD7CFD76A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8770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li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33FECF-FE5B-C744-BACA-09CA0B09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1311275"/>
            <a:ext cx="3816350" cy="3060700"/>
          </a:xfrm>
        </p:spPr>
        <p:txBody>
          <a:bodyPr anchor="t" anchorCtr="0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C05D658-F10C-1C4F-89DB-EDD0CF8B08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E252561-0E71-9F40-A4E8-9DF8272F51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0750" y="1311275"/>
            <a:ext cx="3802063" cy="30607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0EB1C7B1-5F1F-2442-A58D-8C6406C4D0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E1597A0-6388-D141-BFA6-3AC90702834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190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kästen + 2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132BAE-F6ED-AA40-B1EF-93CEDF00B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solidFill>
            <a:schemeClr val="accent1"/>
          </a:solidFill>
        </p:spPr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AAEB065-4BFD-BB42-B1E3-BE2ED2BD57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0750" y="2032000"/>
            <a:ext cx="3802063" cy="2339975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pic>
        <p:nvPicPr>
          <p:cNvPr id="14" name="Grafik 13" descr="Logo" title="FFG">
            <a:extLst>
              <a:ext uri="{FF2B5EF4-FFF2-40B4-BE49-F238E27FC236}">
                <a16:creationId xmlns:a16="http://schemas.microsoft.com/office/drawing/2014/main" id="{DE156972-E189-2B49-A950-05B55EE30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CB4BEA8-7832-F24E-A178-03CF4843D2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1188" y="2032000"/>
            <a:ext cx="3816350" cy="2339975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EFAEDCFE-D504-9A4C-A4FF-F7753588D0E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20" name="Textplatzhalter 15">
            <a:extLst>
              <a:ext uri="{FF2B5EF4-FFF2-40B4-BE49-F238E27FC236}">
                <a16:creationId xmlns:a16="http://schemas.microsoft.com/office/drawing/2014/main" id="{EEB03A80-DD3A-5E49-9213-C6411BD5723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30750" y="1311275"/>
            <a:ext cx="3816350" cy="720725"/>
          </a:xfrm>
        </p:spPr>
        <p:txBody>
          <a:bodyPr/>
          <a:lstStyle>
            <a:lvl1pPr marL="0" indent="0">
              <a:buNone/>
              <a:defRPr sz="2000" b="1" i="0" cap="all" spc="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FD39DEC-7CBC-BA43-BF2B-F27442EC1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1311275"/>
            <a:ext cx="3781424" cy="720725"/>
          </a:xfrm>
        </p:spPr>
        <p:txBody>
          <a:bodyPr anchor="t" anchorCtr="0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5193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sstext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6182-D0E4-AA46-BCA2-9CB9C0DF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490635"/>
            <a:ext cx="6492138" cy="82064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CFA7DF-3B37-7143-B5E1-1393102875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240A77-64B1-E94D-B488-474CE2D24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88E42F7-78F4-334B-BC70-95830F1A57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2" spcCol="360000"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609CF9AE-E389-1246-83D3-08536613F4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12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li + Titel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 title="Bild links">
            <a:extLst>
              <a:ext uri="{FF2B5EF4-FFF2-40B4-BE49-F238E27FC236}">
                <a16:creationId xmlns:a16="http://schemas.microsoft.com/office/drawing/2014/main" id="{A2093D3C-2CEB-294E-953D-1AE9953DCAE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392613" cy="51435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132BAE-F6ED-AA40-B1EF-93CEDF00B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solidFill>
            <a:schemeClr val="accent1"/>
          </a:solidFill>
        </p:spPr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AAEB065-4BFD-BB42-B1E3-BE2ED2BD57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0750" y="2032000"/>
            <a:ext cx="3802063" cy="2339975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D2ECD9E-3A09-144C-9D0A-DFD9274B94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0750" y="4485821"/>
            <a:ext cx="3802063" cy="123111"/>
          </a:xfrm>
        </p:spPr>
        <p:txBody>
          <a:bodyPr>
            <a:sp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  <p:pic>
        <p:nvPicPr>
          <p:cNvPr id="14" name="Grafik 13" descr="Logo" title="FFG">
            <a:extLst>
              <a:ext uri="{FF2B5EF4-FFF2-40B4-BE49-F238E27FC236}">
                <a16:creationId xmlns:a16="http://schemas.microsoft.com/office/drawing/2014/main" id="{DE156972-E189-2B49-A950-05B55EE30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6EAA5567-096D-C144-8D94-A0B22DAB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0" y="1311275"/>
            <a:ext cx="3802064" cy="720725"/>
          </a:xfrm>
        </p:spPr>
        <p:txBody>
          <a:bodyPr anchor="t" anchorCtr="0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12342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li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29B2D0C-9E59-1F40-B448-0876F409E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6" name="Bildplatzhalter 5" title="Bild links">
            <a:extLst>
              <a:ext uri="{FF2B5EF4-FFF2-40B4-BE49-F238E27FC236}">
                <a16:creationId xmlns:a16="http://schemas.microsoft.com/office/drawing/2014/main" id="{A2093D3C-2CEB-294E-953D-1AE9953DCAE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392613" cy="51435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132BAE-F6ED-AA40-B1EF-93CEDF00B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solidFill>
            <a:schemeClr val="accent1"/>
          </a:solidFill>
        </p:spPr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AAEB065-4BFD-BB42-B1E3-BE2ED2BD57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0750" y="1311276"/>
            <a:ext cx="3802063" cy="3060700"/>
          </a:xfr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D2ECD9E-3A09-144C-9D0A-DFD9274B94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0750" y="4485821"/>
            <a:ext cx="3802063" cy="123111"/>
          </a:xfrm>
        </p:spPr>
        <p:txBody>
          <a:bodyPr>
            <a:sp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  <p:pic>
        <p:nvPicPr>
          <p:cNvPr id="14" name="Grafik 13" descr="Logo" title="FFG">
            <a:extLst>
              <a:ext uri="{FF2B5EF4-FFF2-40B4-BE49-F238E27FC236}">
                <a16:creationId xmlns:a16="http://schemas.microsoft.com/office/drawing/2014/main" id="{DE156972-E189-2B49-A950-05B55EE30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118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9" y="1311275"/>
            <a:ext cx="7921624" cy="30607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BA8F5392-E48C-494E-832C-7A9A2EB7E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8781" y="81458"/>
            <a:ext cx="6824546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kern="800" cap="all" spc="50" baseline="0">
                <a:solidFill>
                  <a:schemeClr val="accent1"/>
                </a:solidFill>
              </a:defRPr>
            </a:lvl1pPr>
          </a:lstStyle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69D3BB4-AE64-CE4C-85A9-54E9047C1034}"/>
              </a:ext>
            </a:extLst>
          </p:cNvPr>
          <p:cNvSpPr txBox="1"/>
          <p:nvPr userDrawn="1"/>
        </p:nvSpPr>
        <p:spPr>
          <a:xfrm>
            <a:off x="278780" y="4825138"/>
            <a:ext cx="4293220" cy="273844"/>
          </a:xfrm>
          <a:prstGeom prst="rect">
            <a:avLst/>
          </a:prstGeom>
          <a:noFill/>
        </p:spPr>
        <p:txBody>
          <a:bodyPr wrap="square" lIns="0" tIns="0" rIns="0" rtlCol="0" anchor="ctr" anchorCtr="0">
            <a:noAutofit/>
          </a:bodyPr>
          <a:lstStyle/>
          <a:p>
            <a:r>
              <a:rPr lang="de-AT" sz="900" baseline="0" dirty="0">
                <a:solidFill>
                  <a:schemeClr val="tx1"/>
                </a:solidFill>
              </a:rPr>
              <a:t>© FFG I Österreichische Forschungsförderungsgesellschaft I </a:t>
            </a:r>
            <a:r>
              <a:rPr lang="de-AT" sz="900" baseline="0" dirty="0" err="1">
                <a:solidFill>
                  <a:schemeClr val="tx1"/>
                </a:solidFill>
              </a:rPr>
              <a:t>www.ffg.at</a:t>
            </a:r>
            <a:endParaRPr lang="de-DE" sz="900" baseline="0" dirty="0">
              <a:solidFill>
                <a:schemeClr val="tx1"/>
              </a:solidFill>
            </a:endParaRPr>
          </a:p>
        </p:txBody>
      </p:sp>
      <p:sp>
        <p:nvSpPr>
          <p:cNvPr id="13" name="Titelplatzhalter 12">
            <a:extLst>
              <a:ext uri="{FF2B5EF4-FFF2-40B4-BE49-F238E27FC236}">
                <a16:creationId xmlns:a16="http://schemas.microsoft.com/office/drawing/2014/main" id="{5FC2798D-B1FC-C642-95B4-1C2EC7FC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490635"/>
            <a:ext cx="6492138" cy="82064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8519" y="4653482"/>
            <a:ext cx="1088782" cy="494804"/>
          </a:xfrm>
          <a:custGeom>
            <a:avLst/>
            <a:gdLst>
              <a:gd name="connsiteX0" fmla="*/ 0 w 1329122"/>
              <a:gd name="connsiteY0" fmla="*/ 0 h 273844"/>
              <a:gd name="connsiteX1" fmla="*/ 1329122 w 1329122"/>
              <a:gd name="connsiteY1" fmla="*/ 0 h 273844"/>
              <a:gd name="connsiteX2" fmla="*/ 1329122 w 1329122"/>
              <a:gd name="connsiteY2" fmla="*/ 273844 h 273844"/>
              <a:gd name="connsiteX3" fmla="*/ 0 w 1329122"/>
              <a:gd name="connsiteY3" fmla="*/ 273844 h 273844"/>
              <a:gd name="connsiteX4" fmla="*/ 0 w 1329122"/>
              <a:gd name="connsiteY4" fmla="*/ 0 h 273844"/>
              <a:gd name="connsiteX0" fmla="*/ 0 w 1362576"/>
              <a:gd name="connsiteY0" fmla="*/ 89210 h 363054"/>
              <a:gd name="connsiteX1" fmla="*/ 1362576 w 1362576"/>
              <a:gd name="connsiteY1" fmla="*/ 0 h 363054"/>
              <a:gd name="connsiteX2" fmla="*/ 1329122 w 1362576"/>
              <a:gd name="connsiteY2" fmla="*/ 363054 h 363054"/>
              <a:gd name="connsiteX3" fmla="*/ 0 w 1362576"/>
              <a:gd name="connsiteY3" fmla="*/ 363054 h 363054"/>
              <a:gd name="connsiteX4" fmla="*/ 0 w 1362576"/>
              <a:gd name="connsiteY4" fmla="*/ 89210 h 363054"/>
              <a:gd name="connsiteX0" fmla="*/ 0 w 1362576"/>
              <a:gd name="connsiteY0" fmla="*/ 161395 h 435239"/>
              <a:gd name="connsiteX1" fmla="*/ 1362576 w 1362576"/>
              <a:gd name="connsiteY1" fmla="*/ 72185 h 435239"/>
              <a:gd name="connsiteX2" fmla="*/ 1329122 w 1362576"/>
              <a:gd name="connsiteY2" fmla="*/ 435239 h 435239"/>
              <a:gd name="connsiteX3" fmla="*/ 0 w 1362576"/>
              <a:gd name="connsiteY3" fmla="*/ 435239 h 435239"/>
              <a:gd name="connsiteX4" fmla="*/ 0 w 1362576"/>
              <a:gd name="connsiteY4" fmla="*/ 161395 h 435239"/>
              <a:gd name="connsiteX0" fmla="*/ 189570 w 1362576"/>
              <a:gd name="connsiteY0" fmla="*/ 25338 h 511056"/>
              <a:gd name="connsiteX1" fmla="*/ 1362576 w 1362576"/>
              <a:gd name="connsiteY1" fmla="*/ 148002 h 511056"/>
              <a:gd name="connsiteX2" fmla="*/ 1329122 w 1362576"/>
              <a:gd name="connsiteY2" fmla="*/ 511056 h 511056"/>
              <a:gd name="connsiteX3" fmla="*/ 0 w 1362576"/>
              <a:gd name="connsiteY3" fmla="*/ 511056 h 511056"/>
              <a:gd name="connsiteX4" fmla="*/ 189570 w 1362576"/>
              <a:gd name="connsiteY4" fmla="*/ 25338 h 511056"/>
              <a:gd name="connsiteX0" fmla="*/ 89209 w 1262215"/>
              <a:gd name="connsiteY0" fmla="*/ 25338 h 566812"/>
              <a:gd name="connsiteX1" fmla="*/ 1262215 w 1262215"/>
              <a:gd name="connsiteY1" fmla="*/ 148002 h 566812"/>
              <a:gd name="connsiteX2" fmla="*/ 1228761 w 1262215"/>
              <a:gd name="connsiteY2" fmla="*/ 511056 h 566812"/>
              <a:gd name="connsiteX3" fmla="*/ 0 w 1262215"/>
              <a:gd name="connsiteY3" fmla="*/ 566812 h 566812"/>
              <a:gd name="connsiteX4" fmla="*/ 89209 w 1262215"/>
              <a:gd name="connsiteY4" fmla="*/ 25338 h 566812"/>
              <a:gd name="connsiteX0" fmla="*/ 175915 w 1348921"/>
              <a:gd name="connsiteY0" fmla="*/ 25338 h 566812"/>
              <a:gd name="connsiteX1" fmla="*/ 1348921 w 1348921"/>
              <a:gd name="connsiteY1" fmla="*/ 148002 h 566812"/>
              <a:gd name="connsiteX2" fmla="*/ 1315467 w 1348921"/>
              <a:gd name="connsiteY2" fmla="*/ 511056 h 566812"/>
              <a:gd name="connsiteX3" fmla="*/ 86706 w 1348921"/>
              <a:gd name="connsiteY3" fmla="*/ 566812 h 566812"/>
              <a:gd name="connsiteX4" fmla="*/ 175915 w 1348921"/>
              <a:gd name="connsiteY4" fmla="*/ 25338 h 566812"/>
              <a:gd name="connsiteX0" fmla="*/ 165306 w 1338312"/>
              <a:gd name="connsiteY0" fmla="*/ 25338 h 511056"/>
              <a:gd name="connsiteX1" fmla="*/ 1338312 w 1338312"/>
              <a:gd name="connsiteY1" fmla="*/ 148002 h 511056"/>
              <a:gd name="connsiteX2" fmla="*/ 1304858 w 1338312"/>
              <a:gd name="connsiteY2" fmla="*/ 511056 h 511056"/>
              <a:gd name="connsiteX3" fmla="*/ 89301 w 1338312"/>
              <a:gd name="connsiteY3" fmla="*/ 474382 h 511056"/>
              <a:gd name="connsiteX4" fmla="*/ 165306 w 1338312"/>
              <a:gd name="connsiteY4" fmla="*/ 25338 h 511056"/>
              <a:gd name="connsiteX0" fmla="*/ 165306 w 1338312"/>
              <a:gd name="connsiteY0" fmla="*/ 25338 h 474382"/>
              <a:gd name="connsiteX1" fmla="*/ 1338312 w 1338312"/>
              <a:gd name="connsiteY1" fmla="*/ 148002 h 474382"/>
              <a:gd name="connsiteX2" fmla="*/ 1110094 w 1338312"/>
              <a:gd name="connsiteY2" fmla="*/ 468142 h 474382"/>
              <a:gd name="connsiteX3" fmla="*/ 89301 w 1338312"/>
              <a:gd name="connsiteY3" fmla="*/ 474382 h 474382"/>
              <a:gd name="connsiteX4" fmla="*/ 165306 w 1338312"/>
              <a:gd name="connsiteY4" fmla="*/ 25338 h 474382"/>
              <a:gd name="connsiteX0" fmla="*/ 165306 w 1117139"/>
              <a:gd name="connsiteY0" fmla="*/ 68273 h 517317"/>
              <a:gd name="connsiteX1" fmla="*/ 1117139 w 1117139"/>
              <a:gd name="connsiteY1" fmla="*/ 105109 h 517317"/>
              <a:gd name="connsiteX2" fmla="*/ 1110094 w 1117139"/>
              <a:gd name="connsiteY2" fmla="*/ 511077 h 517317"/>
              <a:gd name="connsiteX3" fmla="*/ 89301 w 1117139"/>
              <a:gd name="connsiteY3" fmla="*/ 517317 h 517317"/>
              <a:gd name="connsiteX4" fmla="*/ 165306 w 1117139"/>
              <a:gd name="connsiteY4" fmla="*/ 68273 h 517317"/>
              <a:gd name="connsiteX0" fmla="*/ 173486 w 1125319"/>
              <a:gd name="connsiteY0" fmla="*/ 68273 h 517317"/>
              <a:gd name="connsiteX1" fmla="*/ 1125319 w 1125319"/>
              <a:gd name="connsiteY1" fmla="*/ 105109 h 517317"/>
              <a:gd name="connsiteX2" fmla="*/ 1118274 w 1125319"/>
              <a:gd name="connsiteY2" fmla="*/ 511077 h 517317"/>
              <a:gd name="connsiteX3" fmla="*/ 97481 w 1125319"/>
              <a:gd name="connsiteY3" fmla="*/ 517317 h 517317"/>
              <a:gd name="connsiteX4" fmla="*/ 173486 w 1125319"/>
              <a:gd name="connsiteY4" fmla="*/ 68273 h 517317"/>
              <a:gd name="connsiteX0" fmla="*/ 307574 w 1097654"/>
              <a:gd name="connsiteY0" fmla="*/ 45456 h 534113"/>
              <a:gd name="connsiteX1" fmla="*/ 1097654 w 1097654"/>
              <a:gd name="connsiteY1" fmla="*/ 121905 h 534113"/>
              <a:gd name="connsiteX2" fmla="*/ 1090609 w 1097654"/>
              <a:gd name="connsiteY2" fmla="*/ 527873 h 534113"/>
              <a:gd name="connsiteX3" fmla="*/ 69816 w 1097654"/>
              <a:gd name="connsiteY3" fmla="*/ 534113 h 534113"/>
              <a:gd name="connsiteX4" fmla="*/ 307574 w 1097654"/>
              <a:gd name="connsiteY4" fmla="*/ 45456 h 534113"/>
              <a:gd name="connsiteX0" fmla="*/ 289336 w 1079416"/>
              <a:gd name="connsiteY0" fmla="*/ 45456 h 534113"/>
              <a:gd name="connsiteX1" fmla="*/ 1079416 w 1079416"/>
              <a:gd name="connsiteY1" fmla="*/ 121905 h 534113"/>
              <a:gd name="connsiteX2" fmla="*/ 1072371 w 1079416"/>
              <a:gd name="connsiteY2" fmla="*/ 527873 h 534113"/>
              <a:gd name="connsiteX3" fmla="*/ 51578 w 1079416"/>
              <a:gd name="connsiteY3" fmla="*/ 534113 h 534113"/>
              <a:gd name="connsiteX4" fmla="*/ 289336 w 1079416"/>
              <a:gd name="connsiteY4" fmla="*/ 45456 h 534113"/>
              <a:gd name="connsiteX0" fmla="*/ 292408 w 1082488"/>
              <a:gd name="connsiteY0" fmla="*/ 45456 h 534113"/>
              <a:gd name="connsiteX1" fmla="*/ 1082488 w 1082488"/>
              <a:gd name="connsiteY1" fmla="*/ 121905 h 534113"/>
              <a:gd name="connsiteX2" fmla="*/ 1075443 w 1082488"/>
              <a:gd name="connsiteY2" fmla="*/ 527873 h 534113"/>
              <a:gd name="connsiteX3" fmla="*/ 54650 w 1082488"/>
              <a:gd name="connsiteY3" fmla="*/ 534113 h 534113"/>
              <a:gd name="connsiteX4" fmla="*/ 292408 w 1082488"/>
              <a:gd name="connsiteY4" fmla="*/ 45456 h 534113"/>
              <a:gd name="connsiteX0" fmla="*/ 292408 w 1082488"/>
              <a:gd name="connsiteY0" fmla="*/ 37252 h 525909"/>
              <a:gd name="connsiteX1" fmla="*/ 1082488 w 1082488"/>
              <a:gd name="connsiteY1" fmla="*/ 113701 h 525909"/>
              <a:gd name="connsiteX2" fmla="*/ 1075443 w 1082488"/>
              <a:gd name="connsiteY2" fmla="*/ 519669 h 525909"/>
              <a:gd name="connsiteX3" fmla="*/ 54650 w 1082488"/>
              <a:gd name="connsiteY3" fmla="*/ 525909 h 525909"/>
              <a:gd name="connsiteX4" fmla="*/ 292408 w 1082488"/>
              <a:gd name="connsiteY4" fmla="*/ 37252 h 525909"/>
              <a:gd name="connsiteX0" fmla="*/ 292408 w 1082488"/>
              <a:gd name="connsiteY0" fmla="*/ 2749 h 491406"/>
              <a:gd name="connsiteX1" fmla="*/ 1082488 w 1082488"/>
              <a:gd name="connsiteY1" fmla="*/ 79198 h 491406"/>
              <a:gd name="connsiteX2" fmla="*/ 1075443 w 1082488"/>
              <a:gd name="connsiteY2" fmla="*/ 485166 h 491406"/>
              <a:gd name="connsiteX3" fmla="*/ 54650 w 1082488"/>
              <a:gd name="connsiteY3" fmla="*/ 491406 h 491406"/>
              <a:gd name="connsiteX4" fmla="*/ 292408 w 1082488"/>
              <a:gd name="connsiteY4" fmla="*/ 2749 h 491406"/>
              <a:gd name="connsiteX0" fmla="*/ 292408 w 1082488"/>
              <a:gd name="connsiteY0" fmla="*/ 0 h 488657"/>
              <a:gd name="connsiteX1" fmla="*/ 1082488 w 1082488"/>
              <a:gd name="connsiteY1" fmla="*/ 76449 h 488657"/>
              <a:gd name="connsiteX2" fmla="*/ 1075443 w 1082488"/>
              <a:gd name="connsiteY2" fmla="*/ 482417 h 488657"/>
              <a:gd name="connsiteX3" fmla="*/ 54650 w 1082488"/>
              <a:gd name="connsiteY3" fmla="*/ 488657 h 488657"/>
              <a:gd name="connsiteX4" fmla="*/ 292408 w 1082488"/>
              <a:gd name="connsiteY4" fmla="*/ 0 h 488657"/>
              <a:gd name="connsiteX0" fmla="*/ 292408 w 1082488"/>
              <a:gd name="connsiteY0" fmla="*/ 8319 h 496976"/>
              <a:gd name="connsiteX1" fmla="*/ 1082488 w 1082488"/>
              <a:gd name="connsiteY1" fmla="*/ 84768 h 496976"/>
              <a:gd name="connsiteX2" fmla="*/ 1075443 w 1082488"/>
              <a:gd name="connsiteY2" fmla="*/ 490736 h 496976"/>
              <a:gd name="connsiteX3" fmla="*/ 54650 w 1082488"/>
              <a:gd name="connsiteY3" fmla="*/ 496976 h 496976"/>
              <a:gd name="connsiteX4" fmla="*/ 292408 w 1082488"/>
              <a:gd name="connsiteY4" fmla="*/ 8319 h 496976"/>
              <a:gd name="connsiteX0" fmla="*/ 292408 w 1082488"/>
              <a:gd name="connsiteY0" fmla="*/ 2658 h 491315"/>
              <a:gd name="connsiteX1" fmla="*/ 1082488 w 1082488"/>
              <a:gd name="connsiteY1" fmla="*/ 79107 h 491315"/>
              <a:gd name="connsiteX2" fmla="*/ 1075443 w 1082488"/>
              <a:gd name="connsiteY2" fmla="*/ 485075 h 491315"/>
              <a:gd name="connsiteX3" fmla="*/ 54650 w 1082488"/>
              <a:gd name="connsiteY3" fmla="*/ 491315 h 491315"/>
              <a:gd name="connsiteX4" fmla="*/ 292408 w 1082488"/>
              <a:gd name="connsiteY4" fmla="*/ 2658 h 491315"/>
              <a:gd name="connsiteX0" fmla="*/ 292408 w 1082488"/>
              <a:gd name="connsiteY0" fmla="*/ 3443 h 492100"/>
              <a:gd name="connsiteX1" fmla="*/ 1082488 w 1082488"/>
              <a:gd name="connsiteY1" fmla="*/ 79892 h 492100"/>
              <a:gd name="connsiteX2" fmla="*/ 1075443 w 1082488"/>
              <a:gd name="connsiteY2" fmla="*/ 485860 h 492100"/>
              <a:gd name="connsiteX3" fmla="*/ 54650 w 1082488"/>
              <a:gd name="connsiteY3" fmla="*/ 492100 h 492100"/>
              <a:gd name="connsiteX4" fmla="*/ 292408 w 1082488"/>
              <a:gd name="connsiteY4" fmla="*/ 3443 h 492100"/>
              <a:gd name="connsiteX0" fmla="*/ 292408 w 1082488"/>
              <a:gd name="connsiteY0" fmla="*/ 6147 h 494804"/>
              <a:gd name="connsiteX1" fmla="*/ 1082488 w 1082488"/>
              <a:gd name="connsiteY1" fmla="*/ 82596 h 494804"/>
              <a:gd name="connsiteX2" fmla="*/ 1075443 w 1082488"/>
              <a:gd name="connsiteY2" fmla="*/ 488564 h 494804"/>
              <a:gd name="connsiteX3" fmla="*/ 54650 w 1082488"/>
              <a:gd name="connsiteY3" fmla="*/ 494804 h 494804"/>
              <a:gd name="connsiteX4" fmla="*/ 292408 w 1082488"/>
              <a:gd name="connsiteY4" fmla="*/ 6147 h 494804"/>
              <a:gd name="connsiteX0" fmla="*/ 297433 w 1087513"/>
              <a:gd name="connsiteY0" fmla="*/ 6147 h 494804"/>
              <a:gd name="connsiteX1" fmla="*/ 1087513 w 1087513"/>
              <a:gd name="connsiteY1" fmla="*/ 82596 h 494804"/>
              <a:gd name="connsiteX2" fmla="*/ 1080468 w 1087513"/>
              <a:gd name="connsiteY2" fmla="*/ 488564 h 494804"/>
              <a:gd name="connsiteX3" fmla="*/ 59675 w 1087513"/>
              <a:gd name="connsiteY3" fmla="*/ 494804 h 494804"/>
              <a:gd name="connsiteX4" fmla="*/ 297433 w 1087513"/>
              <a:gd name="connsiteY4" fmla="*/ 6147 h 494804"/>
              <a:gd name="connsiteX0" fmla="*/ 298702 w 1088782"/>
              <a:gd name="connsiteY0" fmla="*/ 6147 h 494804"/>
              <a:gd name="connsiteX1" fmla="*/ 1088782 w 1088782"/>
              <a:gd name="connsiteY1" fmla="*/ 82596 h 494804"/>
              <a:gd name="connsiteX2" fmla="*/ 1081737 w 1088782"/>
              <a:gd name="connsiteY2" fmla="*/ 488564 h 494804"/>
              <a:gd name="connsiteX3" fmla="*/ 60944 w 1088782"/>
              <a:gd name="connsiteY3" fmla="*/ 494804 h 494804"/>
              <a:gd name="connsiteX4" fmla="*/ 298702 w 1088782"/>
              <a:gd name="connsiteY4" fmla="*/ 6147 h 49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782" h="494804">
                <a:moveTo>
                  <a:pt x="298702" y="6147"/>
                </a:moveTo>
                <a:cubicBezTo>
                  <a:pt x="620851" y="-26892"/>
                  <a:pt x="901173" y="84073"/>
                  <a:pt x="1088782" y="82596"/>
                </a:cubicBezTo>
                <a:lnTo>
                  <a:pt x="1081737" y="488564"/>
                </a:lnTo>
                <a:lnTo>
                  <a:pt x="60944" y="494804"/>
                </a:lnTo>
                <a:cubicBezTo>
                  <a:pt x="-119582" y="167293"/>
                  <a:pt x="143525" y="14981"/>
                  <a:pt x="298702" y="6147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vert="horz" lIns="0" tIns="90000" rIns="612000" bIns="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771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82" r:id="rId4"/>
    <p:sldLayoutId id="2147483677" r:id="rId5"/>
    <p:sldLayoutId id="2147483676" r:id="rId6"/>
    <p:sldLayoutId id="2147483678" r:id="rId7"/>
    <p:sldLayoutId id="2147483674" r:id="rId8"/>
    <p:sldLayoutId id="2147483688" r:id="rId9"/>
    <p:sldLayoutId id="2147483675" r:id="rId10"/>
    <p:sldLayoutId id="2147483689" r:id="rId11"/>
    <p:sldLayoutId id="2147483670" r:id="rId12"/>
    <p:sldLayoutId id="2147483680" r:id="rId13"/>
    <p:sldLayoutId id="2147483681" r:id="rId14"/>
    <p:sldLayoutId id="2147483683" r:id="rId15"/>
    <p:sldLayoutId id="2147483690" r:id="rId16"/>
    <p:sldLayoutId id="2147483684" r:id="rId17"/>
    <p:sldLayoutId id="2147483685" r:id="rId18"/>
    <p:sldLayoutId id="2147483686" r:id="rId19"/>
    <p:sldLayoutId id="2147483694" r:id="rId20"/>
    <p:sldLayoutId id="2147483693" r:id="rId21"/>
    <p:sldLayoutId id="2147483692" r:id="rId22"/>
    <p:sldLayoutId id="2147483691" r:id="rId23"/>
    <p:sldLayoutId id="2147483687" r:id="rId24"/>
  </p:sldLayoutIdLst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000" b="1" i="0" kern="1200" cap="all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800" baseline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8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8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8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8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1620" userDrawn="1">
          <p15:clr>
            <a:srgbClr val="F26B43"/>
          </p15:clr>
        </p15:guide>
        <p15:guide id="3" pos="2980" userDrawn="1">
          <p15:clr>
            <a:srgbClr val="F26B43"/>
          </p15:clr>
        </p15:guide>
        <p15:guide id="4" orient="horz" pos="2822" userDrawn="1">
          <p15:clr>
            <a:srgbClr val="F26B43"/>
          </p15:clr>
        </p15:guide>
        <p15:guide id="5" pos="2767" userDrawn="1">
          <p15:clr>
            <a:srgbClr val="F26B43"/>
          </p15:clr>
        </p15:guide>
        <p15:guide id="6" pos="385" userDrawn="1">
          <p15:clr>
            <a:srgbClr val="F26B43"/>
          </p15:clr>
        </p15:guide>
        <p15:guide id="7" pos="5375" userDrawn="1">
          <p15:clr>
            <a:srgbClr val="F26B43"/>
          </p15:clr>
        </p15:guide>
        <p15:guide id="8" orient="horz" pos="2754" userDrawn="1">
          <p15:clr>
            <a:srgbClr val="F26B43"/>
          </p15:clr>
        </p15:guide>
        <p15:guide id="9" orient="horz" pos="826" userDrawn="1">
          <p15:clr>
            <a:srgbClr val="F26B43"/>
          </p15:clr>
        </p15:guide>
        <p15:guide id="10" orient="horz" pos="31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fg.at/form/kontaktformular-beschwerdestell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b.gv.at/" TargetMode="External"/><Relationship Id="rId2" Type="http://schemas.openxmlformats.org/officeDocument/2006/relationships/hyperlink" Target="mailto:vab@bmoeds.gv.at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victoria.purns@ffg.a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WCAG21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fg.at/barrierefreiheit/barrierefreiheitserklaeru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50228899-58BF-0048-817D-04910EAE4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Das Web-Zugänglichkeits-gesetz und Die neue </a:t>
            </a:r>
            <a:r>
              <a:rPr lang="en-GB" dirty="0" smtClean="0"/>
              <a:t>Monitoring</a:t>
            </a:r>
            <a:r>
              <a:rPr lang="de-AT" dirty="0" smtClean="0"/>
              <a:t>- und Beschwerdestelle der FFG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442EC3-7B98-914E-B4D7-793A8B2F166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AT" dirty="0" smtClean="0"/>
              <a:t>Victoria </a:t>
            </a:r>
            <a:r>
              <a:rPr lang="de-AT" dirty="0" err="1" smtClean="0"/>
              <a:t>Purns</a:t>
            </a:r>
            <a:r>
              <a:rPr lang="de-AT" dirty="0" smtClean="0"/>
              <a:t> | Team Digitale Barrierefreiheit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E7D8CD-62CF-6843-A30A-CDDCC43302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dirty="0" smtClean="0"/>
              <a:t>07.11.2019, </a:t>
            </a:r>
            <a:r>
              <a:rPr lang="de-AT" dirty="0"/>
              <a:t>Wien</a:t>
            </a:r>
            <a:endParaRPr lang="de-DE" dirty="0"/>
          </a:p>
        </p:txBody>
      </p:sp>
      <p:pic>
        <p:nvPicPr>
          <p:cNvPr id="7" name="Bildplatzhalter 6" title="FFG Logo mit Slogan &quot;Forschung wirkt.&quot; und Imagebild im Hintergrund">
            <a:extLst>
              <a:ext uri="{FF2B5EF4-FFF2-40B4-BE49-F238E27FC236}">
                <a16:creationId xmlns:a16="http://schemas.microsoft.com/office/drawing/2014/main" id="{910D47E1-CFD0-524C-89EE-FA247DFDA69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824" y="0"/>
            <a:ext cx="9158628" cy="5155330"/>
          </a:xfrm>
        </p:spPr>
      </p:pic>
    </p:spTree>
    <p:extLst>
      <p:ext uri="{BB962C8B-B14F-4D97-AF65-F5344CB8AC3E}">
        <p14:creationId xmlns:p14="http://schemas.microsoft.com/office/powerpoint/2010/main" val="12413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Feedback-mechanismus und Durchsetzungsverfahren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8054975" y="4652963"/>
            <a:ext cx="1089025" cy="495300"/>
          </a:xfrm>
        </p:spPr>
        <p:txBody>
          <a:bodyPr/>
          <a:lstStyle/>
          <a:p>
            <a:fld id="{126E8DAC-1B4E-6E4B-A4A1-AE46FB537055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888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Feedback-Mechanismus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AT" sz="1800" dirty="0" smtClean="0"/>
              <a:t>Der </a:t>
            </a:r>
            <a:r>
              <a:rPr lang="de-AT" sz="1800" b="1" dirty="0"/>
              <a:t>öffentlichen </a:t>
            </a:r>
            <a:r>
              <a:rPr lang="de-AT" sz="1800" b="1" dirty="0" smtClean="0"/>
              <a:t>Stelle </a:t>
            </a:r>
            <a:r>
              <a:rPr lang="de-AT" sz="1800" dirty="0" smtClean="0"/>
              <a:t>können </a:t>
            </a:r>
            <a:r>
              <a:rPr lang="de-AT" sz="1800" dirty="0"/>
              <a:t>etwaige Mängel in Bezug auf die Einhaltung der Barrierefreiheitsanforderungen </a:t>
            </a:r>
            <a:r>
              <a:rPr lang="de-AT" sz="1800" dirty="0" smtClean="0"/>
              <a:t>mitgeteilt werden </a:t>
            </a:r>
            <a:r>
              <a:rPr lang="de-AT" sz="1800" dirty="0"/>
              <a:t>und </a:t>
            </a:r>
            <a:r>
              <a:rPr lang="de-AT" sz="1800" dirty="0" smtClean="0"/>
              <a:t>es können </a:t>
            </a:r>
          </a:p>
          <a:p>
            <a:r>
              <a:rPr lang="de-AT" sz="1800" dirty="0" smtClean="0"/>
              <a:t>Informationen </a:t>
            </a:r>
            <a:r>
              <a:rPr lang="de-AT" sz="1800" dirty="0"/>
              <a:t>über von der Anwendung der Richtlinie ausgenommene Inhalte eingeholt </a:t>
            </a:r>
            <a:r>
              <a:rPr lang="de-AT" sz="1800" dirty="0" smtClean="0"/>
              <a:t>werden</a:t>
            </a:r>
            <a:endParaRPr lang="de-DE" sz="1800" dirty="0"/>
          </a:p>
          <a:p>
            <a:pPr marL="0" indent="0">
              <a:spcBef>
                <a:spcPts val="6600"/>
              </a:spcBef>
              <a:buNone/>
            </a:pPr>
            <a:endParaRPr lang="de-DE" sz="1800" dirty="0" smtClean="0"/>
          </a:p>
          <a:p>
            <a:pPr marL="0" indent="0">
              <a:spcBef>
                <a:spcPts val="6600"/>
              </a:spcBef>
              <a:buNone/>
            </a:pPr>
            <a:r>
              <a:rPr lang="de-DE" sz="1800" dirty="0" smtClean="0"/>
              <a:t>siehe Barrierefreiheitserklärung</a:t>
            </a:r>
            <a:endParaRPr lang="de-AT" sz="1800" dirty="0"/>
          </a:p>
        </p:txBody>
      </p:sp>
      <p:sp>
        <p:nvSpPr>
          <p:cNvPr id="5" name="Ellipse 4"/>
          <p:cNvSpPr/>
          <p:nvPr/>
        </p:nvSpPr>
        <p:spPr>
          <a:xfrm>
            <a:off x="4486656" y="2101977"/>
            <a:ext cx="3511296" cy="9395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219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durchsetzungsverfahren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4294967295"/>
          </p:nvPr>
        </p:nvSpPr>
        <p:spPr>
          <a:xfrm>
            <a:off x="4730416" y="1311275"/>
            <a:ext cx="4003675" cy="3060700"/>
          </a:xfrm>
        </p:spPr>
        <p:txBody>
          <a:bodyPr/>
          <a:lstStyle/>
          <a:p>
            <a:pPr marL="0" indent="0">
              <a:buNone/>
            </a:pPr>
            <a:r>
              <a:rPr lang="de-AT" sz="1800" dirty="0" smtClean="0"/>
              <a:t>Die Beschwerdestelle der FFG kann in </a:t>
            </a:r>
            <a:r>
              <a:rPr lang="de-AT" sz="1800" dirty="0"/>
              <a:t>Ermangelung einer zufriedenstellenden Antwort auf die Mitteilung oder die </a:t>
            </a:r>
            <a:r>
              <a:rPr lang="de-AT" sz="1800" dirty="0" smtClean="0"/>
              <a:t>Anfrage (Feedback-Mechanismus) </a:t>
            </a:r>
            <a:r>
              <a:rPr lang="de-AT" sz="1800" dirty="0"/>
              <a:t>in Anspruch genommen </a:t>
            </a:r>
            <a:r>
              <a:rPr lang="de-AT" sz="1800" dirty="0" smtClean="0"/>
              <a:t>werden.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de-DE" sz="1800" dirty="0" smtClean="0">
                <a:hlinkClick r:id="rId3"/>
              </a:rPr>
              <a:t>Beschwerdestellen-Kontaktformular auf der FFG-Website</a:t>
            </a:r>
            <a:endParaRPr lang="de-AT" sz="1800" dirty="0" smtClean="0"/>
          </a:p>
          <a:p>
            <a:pPr marL="0" indent="0">
              <a:spcBef>
                <a:spcPts val="4200"/>
              </a:spcBef>
              <a:buNone/>
            </a:pPr>
            <a:r>
              <a:rPr lang="de-DE" sz="1800" dirty="0" smtClean="0"/>
              <a:t>siehe Barrierefreiheitserklärung</a:t>
            </a:r>
            <a:endParaRPr lang="de-AT" sz="1800" dirty="0"/>
          </a:p>
        </p:txBody>
      </p:sp>
      <p:pic>
        <p:nvPicPr>
          <p:cNvPr id="8" name="Bildplatzhalter 7"/>
          <p:cNvPicPr>
            <a:picLocks noGrp="1" noChangeAspect="1"/>
          </p:cNvPicPr>
          <p:nvPr>
            <p:ph type="pic"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9" r="7299"/>
          <a:stretch>
            <a:fillRect/>
          </a:stretch>
        </p:blipFill>
        <p:spPr>
          <a:xfrm>
            <a:off x="961696" y="1200150"/>
            <a:ext cx="3058511" cy="3581282"/>
          </a:xfrm>
        </p:spPr>
      </p:pic>
      <p:sp>
        <p:nvSpPr>
          <p:cNvPr id="5" name="Ellipse 4"/>
          <p:cNvSpPr/>
          <p:nvPr/>
        </p:nvSpPr>
        <p:spPr>
          <a:xfrm>
            <a:off x="4486656" y="3841886"/>
            <a:ext cx="3511296" cy="9395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181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Beschwerden: Es handelt sich um eine …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AT" sz="1800" b="1" dirty="0"/>
              <a:t>Berechtigte Beschwerde </a:t>
            </a:r>
            <a:r>
              <a:rPr lang="de-AT" sz="1800" dirty="0"/>
              <a:t>hinsichtlich 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Web-Zugänglichkeits-Gesetz </a:t>
            </a:r>
            <a:r>
              <a:rPr lang="de-AT" sz="1800" dirty="0"/>
              <a:t>(WZG</a:t>
            </a:r>
            <a:r>
              <a:rPr lang="de-AT" sz="1800" dirty="0" smtClean="0"/>
              <a:t>)</a:t>
            </a:r>
          </a:p>
          <a:p>
            <a:r>
              <a:rPr lang="de-AT" sz="1800" dirty="0" smtClean="0"/>
              <a:t>Die </a:t>
            </a:r>
            <a:r>
              <a:rPr lang="de-AT" sz="1800" dirty="0"/>
              <a:t>Beschwerde </a:t>
            </a:r>
            <a:r>
              <a:rPr lang="de-AT" sz="1800" dirty="0" smtClean="0"/>
              <a:t>bezieht sich auf die </a:t>
            </a:r>
            <a:r>
              <a:rPr lang="de-AT" sz="1800" b="1" dirty="0" smtClean="0"/>
              <a:t>Verletzung anderer </a:t>
            </a:r>
            <a:r>
              <a:rPr lang="de-AT" sz="1800" b="1" dirty="0"/>
              <a:t>Bundesgesetze </a:t>
            </a:r>
            <a:r>
              <a:rPr lang="de-AT" sz="1800" dirty="0"/>
              <a:t>hinsichtlich </a:t>
            </a:r>
            <a:r>
              <a:rPr lang="de-AT" sz="1800" dirty="0" smtClean="0"/>
              <a:t>Gleichbehandlungsgebot</a:t>
            </a:r>
          </a:p>
          <a:p>
            <a:r>
              <a:rPr lang="de-AT" sz="1800" b="1" dirty="0" smtClean="0"/>
              <a:t>Keine </a:t>
            </a:r>
            <a:r>
              <a:rPr lang="de-AT" sz="1800" b="1" dirty="0"/>
              <a:t>Zuständigkeit </a:t>
            </a:r>
            <a:r>
              <a:rPr lang="de-AT" sz="1800" dirty="0"/>
              <a:t>der </a:t>
            </a:r>
            <a:r>
              <a:rPr lang="de-AT" sz="1800" dirty="0" smtClean="0"/>
              <a:t>Beschwerdestelle</a:t>
            </a:r>
          </a:p>
          <a:p>
            <a:r>
              <a:rPr lang="de-AT" sz="1800" dirty="0" smtClean="0"/>
              <a:t>Die </a:t>
            </a:r>
            <a:r>
              <a:rPr lang="de-AT" sz="1800" b="1" dirty="0"/>
              <a:t>Beschwerde ist nicht </a:t>
            </a:r>
            <a:r>
              <a:rPr lang="de-AT" sz="1800" b="1" dirty="0" smtClean="0"/>
              <a:t>berechtigt</a:t>
            </a:r>
            <a:endParaRPr lang="de-AT" dirty="0"/>
          </a:p>
        </p:txBody>
      </p:sp>
      <p:sp>
        <p:nvSpPr>
          <p:cNvPr id="6" name="Ovale Legende 5" descr="&#10;" title="Hinweis-Sprechblase: Die betroffenen Rechtsträger haben bei der Prüfung der Beschwerde mitzuwirken."/>
          <p:cNvSpPr/>
          <p:nvPr/>
        </p:nvSpPr>
        <p:spPr>
          <a:xfrm>
            <a:off x="5023358" y="1052837"/>
            <a:ext cx="3730751" cy="1036320"/>
          </a:xfrm>
          <a:prstGeom prst="wedgeEllipseCallout">
            <a:avLst>
              <a:gd name="adj1" fmla="val -55638"/>
              <a:gd name="adj2" fmla="val 61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Die betroffenen Rechtsträger haben bei der Prüfung der Beschwerde mitzuwirken.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648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Schulungen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8054975" y="4652963"/>
            <a:ext cx="1089025" cy="495300"/>
          </a:xfrm>
        </p:spPr>
        <p:txBody>
          <a:bodyPr/>
          <a:lstStyle/>
          <a:p>
            <a:fld id="{126E8DAC-1B4E-6E4B-A4A1-AE46FB537055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2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Verwaltungsakademie des Bundes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AT" sz="1800" dirty="0"/>
              <a:t>Barrierefreie Informationssysteme – Grundlagen</a:t>
            </a:r>
          </a:p>
          <a:p>
            <a:r>
              <a:rPr lang="de-AT" sz="1800" dirty="0"/>
              <a:t>Barrierefreie Inhalte – Leicht verständlich schreiben, damit der Inhalt ankommt	</a:t>
            </a:r>
          </a:p>
          <a:p>
            <a:r>
              <a:rPr lang="de-AT" sz="1800" dirty="0"/>
              <a:t>Barrierefrei publizieren mit MS Word 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und </a:t>
            </a:r>
            <a:r>
              <a:rPr lang="de-AT" sz="1800" dirty="0"/>
              <a:t>PDF	</a:t>
            </a:r>
          </a:p>
          <a:p>
            <a:r>
              <a:rPr lang="de-AT" sz="1800" dirty="0"/>
              <a:t>Barrierefrei publizieren mit Adobe </a:t>
            </a:r>
            <a:r>
              <a:rPr lang="de-AT" sz="1800" dirty="0" err="1"/>
              <a:t>InDesign</a:t>
            </a:r>
            <a:r>
              <a:rPr lang="de-AT" sz="1800" dirty="0"/>
              <a:t> und </a:t>
            </a:r>
            <a:r>
              <a:rPr lang="de-AT" sz="1800" dirty="0" smtClean="0"/>
              <a:t>PDF</a:t>
            </a:r>
          </a:p>
          <a:p>
            <a:pPr>
              <a:spcBef>
                <a:spcPts val="3600"/>
              </a:spcBef>
            </a:pPr>
            <a:r>
              <a:rPr lang="de-AT" sz="1800" dirty="0" smtClean="0"/>
              <a:t>Barrierefreies </a:t>
            </a:r>
            <a:r>
              <a:rPr lang="de-AT" sz="1800" dirty="0"/>
              <a:t>Webdesign – Techniken und Best Practices</a:t>
            </a:r>
          </a:p>
          <a:p>
            <a:r>
              <a:rPr lang="de-AT" sz="1800" dirty="0"/>
              <a:t>Barrierefrei präsentieren mit MS PowerPoint und </a:t>
            </a:r>
            <a:r>
              <a:rPr lang="de-AT" sz="1800" dirty="0" smtClean="0"/>
              <a:t>PDF</a:t>
            </a:r>
          </a:p>
          <a:p>
            <a:r>
              <a:rPr lang="de-DE" sz="1800" dirty="0" smtClean="0"/>
              <a:t>Selbst testen und Barrierefreiheitsstatement schreiben</a:t>
            </a:r>
            <a:endParaRPr lang="de-AT" sz="1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054975" y="4652963"/>
            <a:ext cx="1089025" cy="495300"/>
          </a:xfrm>
        </p:spPr>
        <p:txBody>
          <a:bodyPr/>
          <a:lstStyle/>
          <a:p>
            <a:fld id="{126E8DAC-1B4E-6E4B-A4A1-AE46FB537055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72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Kontakt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spcBef>
                <a:spcPts val="3000"/>
              </a:spcBef>
              <a:buNone/>
            </a:pPr>
            <a:r>
              <a:rPr lang="de-AT" sz="1800" b="1" dirty="0"/>
              <a:t>Verwaltungsakademie des </a:t>
            </a:r>
            <a:r>
              <a:rPr lang="de-AT" sz="1800" b="1" dirty="0" smtClean="0"/>
              <a:t>Bundes</a:t>
            </a:r>
            <a:endParaRPr lang="de-AT" sz="1800" b="1" dirty="0"/>
          </a:p>
          <a:p>
            <a:pPr marL="0" indent="0">
              <a:spcBef>
                <a:spcPts val="3000"/>
              </a:spcBef>
              <a:buNone/>
            </a:pPr>
            <a:r>
              <a:rPr lang="de-AT" sz="1800" dirty="0" err="1" smtClean="0"/>
              <a:t>Hohenstaufengasse</a:t>
            </a:r>
            <a:r>
              <a:rPr lang="de-AT" sz="1800" dirty="0" smtClean="0"/>
              <a:t> </a:t>
            </a:r>
            <a:r>
              <a:rPr lang="de-AT" sz="1800" dirty="0"/>
              <a:t>3</a:t>
            </a:r>
            <a:br>
              <a:rPr lang="de-AT" sz="1800" dirty="0"/>
            </a:br>
            <a:r>
              <a:rPr lang="de-AT" sz="1800" dirty="0"/>
              <a:t>1010 Wien</a:t>
            </a:r>
            <a:br>
              <a:rPr lang="de-AT" sz="1800" dirty="0"/>
            </a:br>
            <a:r>
              <a:rPr lang="de-AT" sz="1800" dirty="0"/>
              <a:t>Telefon: +43/1/71606-667192</a:t>
            </a:r>
            <a:br>
              <a:rPr lang="de-AT" sz="1800" dirty="0"/>
            </a:br>
            <a:r>
              <a:rPr lang="de-AT" sz="1800" dirty="0"/>
              <a:t>E-Mail: </a:t>
            </a:r>
            <a:r>
              <a:rPr lang="de-AT" sz="1800" u="sng" dirty="0">
                <a:hlinkClick r:id="rId2"/>
              </a:rPr>
              <a:t>vab@bmoeds.gv.at</a:t>
            </a:r>
            <a:r>
              <a:rPr lang="de-AT" sz="1800" dirty="0"/>
              <a:t/>
            </a:r>
            <a:br>
              <a:rPr lang="de-AT" sz="1800" dirty="0"/>
            </a:br>
            <a:r>
              <a:rPr lang="de-AT" sz="1800" u="sng" dirty="0" smtClean="0">
                <a:hlinkClick r:id="rId3" tooltip="Öffnet in neuem Fenster (Öffnet in neuem Fenster)"/>
              </a:rPr>
              <a:t>www.vab.gv.at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054975" y="4652963"/>
            <a:ext cx="1089025" cy="495300"/>
          </a:xfrm>
        </p:spPr>
        <p:txBody>
          <a:bodyPr/>
          <a:lstStyle/>
          <a:p>
            <a:fld id="{126E8DAC-1B4E-6E4B-A4A1-AE46FB537055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265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>
          <a:xfrm>
            <a:off x="611187" y="364880"/>
            <a:ext cx="4956236" cy="924670"/>
          </a:xfrm>
        </p:spPr>
        <p:txBody>
          <a:bodyPr/>
          <a:lstStyle/>
          <a:p>
            <a:r>
              <a:rPr lang="de-DE" dirty="0" err="1" smtClean="0"/>
              <a:t>AbschlussFolie</a:t>
            </a:r>
            <a:endParaRPr lang="de-AT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611188" y="3613650"/>
            <a:ext cx="4956235" cy="265695"/>
          </a:xfrm>
        </p:spPr>
        <p:txBody>
          <a:bodyPr/>
          <a:lstStyle/>
          <a:p>
            <a:r>
              <a:rPr lang="de-DE" dirty="0" smtClean="0"/>
              <a:t>Vielen Dank für Ihre Aufmerksamkeit!</a:t>
            </a:r>
            <a:endParaRPr lang="de-AT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611188" y="4132648"/>
            <a:ext cx="4956235" cy="501233"/>
          </a:xfrm>
        </p:spPr>
        <p:txBody>
          <a:bodyPr/>
          <a:lstStyle/>
          <a:p>
            <a:r>
              <a:rPr lang="de-DE" dirty="0" smtClean="0"/>
              <a:t>Victoria </a:t>
            </a:r>
            <a:r>
              <a:rPr lang="de-DE" dirty="0" err="1" smtClean="0"/>
              <a:t>Purns</a:t>
            </a:r>
            <a:endParaRPr lang="de-DE" dirty="0" smtClean="0"/>
          </a:p>
          <a:p>
            <a:r>
              <a:rPr lang="de-DE" dirty="0" smtClean="0">
                <a:hlinkClick r:id="rId2"/>
              </a:rPr>
              <a:t>victoria.purns@ffg.at</a:t>
            </a:r>
            <a:r>
              <a:rPr lang="de-DE" dirty="0" smtClean="0"/>
              <a:t> 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8054975" y="4652963"/>
            <a:ext cx="1089025" cy="495300"/>
          </a:xfrm>
        </p:spPr>
        <p:txBody>
          <a:bodyPr/>
          <a:lstStyle/>
          <a:p>
            <a:fld id="{126E8DAC-1B4E-6E4B-A4A1-AE46FB537055}" type="slidenum">
              <a:rPr lang="de-DE" smtClean="0"/>
              <a:pPr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44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43D18-9261-3D40-8D10-26672904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Ausgangslage </a:t>
            </a:r>
            <a:r>
              <a:rPr lang="de-AT" dirty="0"/>
              <a:t>– </a:t>
            </a:r>
            <a:r>
              <a:rPr lang="en-GB" dirty="0" smtClean="0"/>
              <a:t>Timeline</a:t>
            </a:r>
            <a:endParaRPr lang="en-GB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9D6A78B-90FC-F64B-9874-C1667E9117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AT" sz="1800" dirty="0" smtClean="0"/>
              <a:t>EU-Richtlinie 2016/2102</a:t>
            </a:r>
          </a:p>
          <a:p>
            <a:r>
              <a:rPr lang="de-AT" sz="1800" dirty="0" smtClean="0"/>
              <a:t>Die </a:t>
            </a:r>
            <a:r>
              <a:rPr lang="de-AT" sz="1800" dirty="0"/>
              <a:t>Mitgliedstaaten sind aufgefordert, den Zugang zu Dokumenten, Websites und mobile </a:t>
            </a:r>
            <a:r>
              <a:rPr lang="de-AT" sz="1800" dirty="0" smtClean="0"/>
              <a:t>Anwendungen öffentlicher </a:t>
            </a:r>
            <a:r>
              <a:rPr lang="de-AT" sz="1800" dirty="0"/>
              <a:t>Stellen barrierefrei zu </a:t>
            </a:r>
            <a:r>
              <a:rPr lang="de-AT" sz="1800" dirty="0" smtClean="0"/>
              <a:t>gestalten. </a:t>
            </a:r>
            <a:endParaRPr lang="de-AT" sz="1800" dirty="0"/>
          </a:p>
          <a:p>
            <a:r>
              <a:rPr lang="de-AT" sz="1800" kern="1200" dirty="0"/>
              <a:t>Die Richtlinie wird auf Bundesebene durch das </a:t>
            </a:r>
            <a:r>
              <a:rPr lang="de-AT" sz="1800" kern="1200" dirty="0" smtClean="0"/>
              <a:t>Web-Zugänglichkeits-Gesetz (WZG) </a:t>
            </a:r>
            <a:r>
              <a:rPr lang="de-AT" sz="1800" kern="1200" dirty="0"/>
              <a:t>umgesetzt. </a:t>
            </a:r>
          </a:p>
          <a:p>
            <a:r>
              <a:rPr lang="de-AT" sz="1800" kern="1200" dirty="0"/>
              <a:t>Auf Landesebene werden Landesgesetze neu erlassen beziehungsweise novelliert.</a:t>
            </a:r>
          </a:p>
          <a:p>
            <a:r>
              <a:rPr lang="de-AT" sz="1800" kern="1200" dirty="0"/>
              <a:t>Für die Umsetzung der Richtlinie nach dem Bundesgesetz ist eine Stelle zu benennen, die bestimmte Aufgaben wahrnimmt.</a:t>
            </a:r>
          </a:p>
          <a:p>
            <a:r>
              <a:rPr lang="de-AT" sz="1800" kern="1200" dirty="0"/>
              <a:t>Der Bund beauftragt die FFG diese Aufgaben zu übernehmen.</a:t>
            </a:r>
          </a:p>
          <a:p>
            <a:r>
              <a:rPr lang="de-AT" sz="1800" kern="1200" dirty="0" smtClean="0"/>
              <a:t>Das Team Digitale Barrierefreiheit der FFG nimmt seine Arbeit auf.</a:t>
            </a:r>
            <a:endParaRPr lang="de-AT" sz="1800" kern="1200" dirty="0"/>
          </a:p>
          <a:p>
            <a:r>
              <a:rPr lang="de-AT" sz="1800" kern="1200" dirty="0" smtClean="0"/>
              <a:t>In </a:t>
            </a:r>
            <a:r>
              <a:rPr lang="de-AT" sz="1800" kern="1200" dirty="0"/>
              <a:t>den einzelnen Bundesländern werden Beschwerdestellen </a:t>
            </a:r>
            <a:r>
              <a:rPr lang="de-AT" sz="1800" kern="1200" dirty="0" smtClean="0"/>
              <a:t>eingerichtet und </a:t>
            </a:r>
            <a:r>
              <a:rPr lang="de-AT" sz="1800" kern="1200" dirty="0"/>
              <a:t>Zuständigkeiten für das Monitoring geklärt.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0280BB3-6AC9-6047-B862-7B99420B23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70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43D18-9261-3D40-8D10-266729041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490635"/>
            <a:ext cx="6672480" cy="820640"/>
          </a:xfrm>
        </p:spPr>
        <p:txBody>
          <a:bodyPr/>
          <a:lstStyle/>
          <a:p>
            <a:r>
              <a:rPr lang="de-DE" dirty="0" smtClean="0"/>
              <a:t>Aufgaben der FFG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9D6A78B-90FC-F64B-9874-C1667E9117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1189" y="1311274"/>
            <a:ext cx="7921624" cy="3273695"/>
          </a:xfrm>
        </p:spPr>
        <p:txBody>
          <a:bodyPr/>
          <a:lstStyle/>
          <a:p>
            <a:r>
              <a:rPr lang="de-AT" sz="1800" dirty="0"/>
              <a:t>Stichprobenartige, wiederkehrende </a:t>
            </a:r>
            <a:r>
              <a:rPr lang="de-AT" sz="1800" b="1" dirty="0"/>
              <a:t>Prüfung</a:t>
            </a:r>
            <a:r>
              <a:rPr lang="de-AT" sz="1800" dirty="0"/>
              <a:t> des barrierefreien Zugangs zu Websites und mobilen Anwendungen des Bundes</a:t>
            </a:r>
          </a:p>
          <a:p>
            <a:r>
              <a:rPr lang="de-AT" sz="1800" dirty="0"/>
              <a:t>Erstellung von </a:t>
            </a:r>
            <a:r>
              <a:rPr lang="de-AT" sz="1800" b="1" dirty="0"/>
              <a:t>Berichten</a:t>
            </a:r>
            <a:r>
              <a:rPr lang="de-AT" sz="1800" dirty="0"/>
              <a:t> an die Europäische </a:t>
            </a:r>
            <a:r>
              <a:rPr lang="de-AT" sz="1800" dirty="0" smtClean="0"/>
              <a:t>Kommission unter Einbeziehung der Ergebnisse aus den </a:t>
            </a:r>
            <a:r>
              <a:rPr lang="de-AT" sz="1800" b="1" dirty="0" smtClean="0"/>
              <a:t>Bundesländern</a:t>
            </a:r>
            <a:endParaRPr lang="de-AT" sz="1800" b="1" dirty="0"/>
          </a:p>
          <a:p>
            <a:r>
              <a:rPr lang="de-AT" sz="1800" dirty="0" smtClean="0"/>
              <a:t>Einrichtung </a:t>
            </a:r>
            <a:r>
              <a:rPr lang="de-AT" sz="1800" dirty="0"/>
              <a:t>einer </a:t>
            </a:r>
            <a:r>
              <a:rPr lang="de-AT" sz="1800" b="1" dirty="0"/>
              <a:t>Beschwerdestelle</a:t>
            </a:r>
          </a:p>
          <a:p>
            <a:r>
              <a:rPr lang="de-AT" sz="1800" dirty="0" smtClean="0"/>
              <a:t>Durchführung </a:t>
            </a:r>
            <a:r>
              <a:rPr lang="de-AT" sz="1800" dirty="0"/>
              <a:t>von </a:t>
            </a:r>
            <a:r>
              <a:rPr lang="de-AT" sz="1800" b="1" dirty="0"/>
              <a:t>Sensibilisierungs- und Schulungsmaßnahmen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0280BB3-6AC9-6047-B862-7B99420B23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897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43D18-9261-3D40-8D10-266729041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90635"/>
            <a:ext cx="6767073" cy="820640"/>
          </a:xfrm>
        </p:spPr>
        <p:txBody>
          <a:bodyPr/>
          <a:lstStyle/>
          <a:p>
            <a:r>
              <a:rPr lang="de-DE" dirty="0"/>
              <a:t>Was müssen die Websites und mobilen Anwendungen der öffentlichen Stellen erfüllen?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9D6A78B-90FC-F64B-9874-C1667E9117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1800" dirty="0"/>
              <a:t>Die Europäische Norm EN 301 549 V2.1.2 (2018-08) – verweist auf </a:t>
            </a:r>
            <a:r>
              <a:rPr lang="en-GB" sz="1800" dirty="0" smtClean="0"/>
              <a:t>Web Content Accessibility Guidelines (WCAG) </a:t>
            </a:r>
          </a:p>
          <a:p>
            <a:r>
              <a:rPr lang="de-DE" sz="1800" dirty="0" smtClean="0"/>
              <a:t>Richtschnur laut WZG ist Konformitätsstufe AA der </a:t>
            </a:r>
            <a:r>
              <a:rPr lang="de-DE" sz="1800" dirty="0" smtClean="0">
                <a:hlinkClick r:id="rId3"/>
              </a:rPr>
              <a:t>WCAG in der Fassung 2.1 </a:t>
            </a:r>
            <a:endParaRPr lang="de-DE" sz="1800" dirty="0"/>
          </a:p>
          <a:p>
            <a:pPr>
              <a:spcBef>
                <a:spcPts val="9000"/>
              </a:spcBef>
            </a:pPr>
            <a:r>
              <a:rPr lang="de-DE" sz="1800" dirty="0" smtClean="0"/>
              <a:t>Eine Barrierefreiheitserklärung veröffentlichen und aktuell halten</a:t>
            </a:r>
          </a:p>
        </p:txBody>
      </p:sp>
      <p:sp>
        <p:nvSpPr>
          <p:cNvPr id="6" name="Ellipse 5"/>
          <p:cNvSpPr/>
          <p:nvPr/>
        </p:nvSpPr>
        <p:spPr>
          <a:xfrm>
            <a:off x="4444241" y="1167248"/>
            <a:ext cx="4088572" cy="9395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0280BB3-6AC9-6047-B862-7B99420B23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309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 wann müssen Websites und mobile Anwendungen laut Richtlinie barrierefrei sein? 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AT" sz="1800" b="1" dirty="0" smtClean="0"/>
              <a:t>Websites</a:t>
            </a:r>
            <a:r>
              <a:rPr lang="de-AT" sz="1800" dirty="0" smtClean="0"/>
              <a:t>, die vor dem 23. September 2018 </a:t>
            </a:r>
            <a:r>
              <a:rPr lang="de-AT" sz="1800" b="1" dirty="0" smtClean="0"/>
              <a:t>noch nicht veröffentlicht</a:t>
            </a:r>
            <a:r>
              <a:rPr lang="de-AT" sz="1800" dirty="0" smtClean="0"/>
              <a:t> wurden, </a:t>
            </a:r>
            <a:r>
              <a:rPr lang="de-AT" sz="1800" b="1" dirty="0" smtClean="0"/>
              <a:t>ab </a:t>
            </a:r>
            <a:r>
              <a:rPr lang="de-AT" sz="1800" dirty="0" smtClean="0"/>
              <a:t>dem </a:t>
            </a:r>
            <a:br>
              <a:rPr lang="de-AT" sz="1800" dirty="0" smtClean="0"/>
            </a:br>
            <a:r>
              <a:rPr lang="de-AT" sz="1800" b="1" dirty="0" smtClean="0"/>
              <a:t>23. September 2019</a:t>
            </a:r>
            <a:r>
              <a:rPr lang="de-AT" sz="1800" dirty="0" smtClean="0"/>
              <a:t> (neue Websites)</a:t>
            </a:r>
          </a:p>
          <a:p>
            <a:r>
              <a:rPr lang="de-AT" sz="1800" b="1" dirty="0" smtClean="0"/>
              <a:t>Websites</a:t>
            </a:r>
            <a:r>
              <a:rPr lang="de-AT" sz="1800" dirty="0" smtClean="0"/>
              <a:t>, die vor dem 23. September 2018 </a:t>
            </a:r>
            <a:r>
              <a:rPr lang="de-AT" sz="1800" b="1" dirty="0" smtClean="0"/>
              <a:t>veröffentlicht</a:t>
            </a:r>
            <a:r>
              <a:rPr lang="de-AT" sz="1800" dirty="0" smtClean="0"/>
              <a:t> wurden, </a:t>
            </a:r>
            <a:r>
              <a:rPr lang="de-AT" sz="1800" b="1" dirty="0" smtClean="0"/>
              <a:t>ab </a:t>
            </a:r>
            <a:r>
              <a:rPr lang="de-AT" sz="1800" dirty="0" smtClean="0"/>
              <a:t>dem </a:t>
            </a:r>
            <a:br>
              <a:rPr lang="de-AT" sz="1800" dirty="0" smtClean="0"/>
            </a:br>
            <a:r>
              <a:rPr lang="de-AT" sz="1800" b="1" dirty="0" smtClean="0"/>
              <a:t>23. September 2020</a:t>
            </a:r>
            <a:r>
              <a:rPr lang="de-AT" sz="1800" dirty="0" smtClean="0"/>
              <a:t> (alte Websites)</a:t>
            </a:r>
          </a:p>
          <a:p>
            <a:r>
              <a:rPr lang="de-AT" sz="1800" dirty="0" smtClean="0"/>
              <a:t>alle </a:t>
            </a:r>
            <a:r>
              <a:rPr lang="de-AT" sz="1800" b="1" dirty="0" smtClean="0"/>
              <a:t>mobilen Anwendungen ab</a:t>
            </a:r>
            <a:r>
              <a:rPr lang="de-AT" sz="1800" dirty="0" smtClean="0"/>
              <a:t> dem </a:t>
            </a:r>
            <a:br>
              <a:rPr lang="de-AT" sz="1800" dirty="0" smtClean="0"/>
            </a:br>
            <a:r>
              <a:rPr lang="de-AT" sz="1800" b="1" dirty="0" smtClean="0"/>
              <a:t>23. Juni 2021</a:t>
            </a:r>
            <a:endParaRPr lang="de-AT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4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43D18-9261-3D40-8D10-26672904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Websites und Mobile Anwendungen unterliegen </a:t>
            </a:r>
            <a:r>
              <a:rPr lang="de-DE" dirty="0" smtClean="0"/>
              <a:t>in Österreich der Richtlinie?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9D6A78B-90FC-F64B-9874-C1667E9117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1189" y="1311274"/>
            <a:ext cx="7921624" cy="3673476"/>
          </a:xfrm>
        </p:spPr>
        <p:txBody>
          <a:bodyPr/>
          <a:lstStyle/>
          <a:p>
            <a:r>
              <a:rPr lang="de-AT" sz="1800" dirty="0" smtClean="0"/>
              <a:t>Websites und mobile Anwendungen des Bundes und von Einrichtungen</a:t>
            </a:r>
            <a:r>
              <a:rPr lang="de-AT" sz="1800" dirty="0"/>
              <a:t>, </a:t>
            </a:r>
            <a:r>
              <a:rPr lang="de-AT" sz="1800" dirty="0" smtClean="0"/>
              <a:t>die dem Bund zuordenbar sind</a:t>
            </a:r>
            <a:endParaRPr lang="de-DE" sz="1800" dirty="0" smtClean="0"/>
          </a:p>
          <a:p>
            <a:pPr>
              <a:spcBef>
                <a:spcPts val="20400"/>
              </a:spcBef>
            </a:pPr>
            <a:r>
              <a:rPr lang="de-AT" sz="1800" kern="1200" dirty="0" smtClean="0"/>
              <a:t>Websites </a:t>
            </a:r>
            <a:r>
              <a:rPr lang="de-AT" sz="1800" kern="1200" dirty="0"/>
              <a:t>und mobile Anwendungen des Landes, der Gemeinden, der Gemeindeverbände, der durch Landesgesetz eingerichteten Selbstverwaltungskörper und der sonstigen durch Landesgesetz eingerichteten juristischen Personen des öffentlichen Rechts </a:t>
            </a:r>
            <a:endParaRPr lang="de-AT" sz="1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0280BB3-6AC9-6047-B862-7B99420B23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38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Barrierefreiheitserklärung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8054975" y="4652963"/>
            <a:ext cx="1089025" cy="495300"/>
          </a:xfrm>
        </p:spPr>
        <p:txBody>
          <a:bodyPr/>
          <a:lstStyle/>
          <a:p>
            <a:fld id="{126E8DAC-1B4E-6E4B-A4A1-AE46FB537055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1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Barrierefreiheitserklärung – Übersicht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611189" y="1311275"/>
            <a:ext cx="7921624" cy="3341688"/>
          </a:xfrm>
        </p:spPr>
        <p:txBody>
          <a:bodyPr/>
          <a:lstStyle/>
          <a:p>
            <a:r>
              <a:rPr lang="de-AT" sz="1800" dirty="0"/>
              <a:t>Öffentliche Stellen müssen auf ihren Websites/mobilen Anwendungen eine </a:t>
            </a:r>
            <a:r>
              <a:rPr lang="de-AT" sz="1800" b="1" dirty="0"/>
              <a:t>detaillierte </a:t>
            </a:r>
            <a:r>
              <a:rPr lang="de-AT" sz="1800" b="1" dirty="0" smtClean="0"/>
              <a:t>umfassende </a:t>
            </a:r>
            <a:r>
              <a:rPr lang="de-AT" sz="1800" b="1" dirty="0"/>
              <a:t>und klare </a:t>
            </a:r>
            <a:r>
              <a:rPr lang="de-AT" sz="1800" dirty="0"/>
              <a:t>Erklärung zur Barrierefreiheit in einem </a:t>
            </a:r>
            <a:r>
              <a:rPr lang="de-AT" sz="1800" b="1" dirty="0"/>
              <a:t>barrierefrei </a:t>
            </a:r>
            <a:r>
              <a:rPr lang="de-AT" sz="1800" b="1" dirty="0" smtClean="0"/>
              <a:t>zugänglichen Format </a:t>
            </a:r>
            <a:r>
              <a:rPr lang="de-AT" sz="1800" dirty="0"/>
              <a:t>veröffentlichen </a:t>
            </a:r>
            <a:r>
              <a:rPr lang="de-AT" sz="1800" u="sng" dirty="0"/>
              <a:t>und aktuell halten </a:t>
            </a:r>
            <a:r>
              <a:rPr lang="de-AT" sz="1800" dirty="0"/>
              <a:t>(Überprüfung min. 1x/Jahr)</a:t>
            </a:r>
          </a:p>
          <a:p>
            <a:r>
              <a:rPr lang="de-AT" sz="1800" dirty="0"/>
              <a:t>S</a:t>
            </a:r>
            <a:r>
              <a:rPr lang="de-AT" sz="1800" dirty="0" smtClean="0"/>
              <a:t>ie </a:t>
            </a:r>
            <a:r>
              <a:rPr lang="de-AT" sz="1800" dirty="0"/>
              <a:t>muss </a:t>
            </a:r>
            <a:r>
              <a:rPr lang="de-AT" sz="1800" b="1" dirty="0"/>
              <a:t>über die Startseite </a:t>
            </a:r>
            <a:r>
              <a:rPr lang="de-AT" sz="1800" dirty="0"/>
              <a:t>dieser Website erreichbar sein </a:t>
            </a:r>
            <a:r>
              <a:rPr lang="de-AT" sz="1800" dirty="0" smtClean="0"/>
              <a:t>z.B. </a:t>
            </a:r>
            <a:r>
              <a:rPr lang="de-AT" sz="1800" dirty="0"/>
              <a:t>über einen Link in </a:t>
            </a:r>
            <a:r>
              <a:rPr lang="de-AT" sz="1800" dirty="0" smtClean="0"/>
              <a:t>einer statischen </a:t>
            </a:r>
            <a:r>
              <a:rPr lang="de-AT" sz="1800" dirty="0"/>
              <a:t>Kopf oder </a:t>
            </a:r>
            <a:r>
              <a:rPr lang="de-AT" sz="1800" dirty="0" smtClean="0"/>
              <a:t>Fußzeile</a:t>
            </a:r>
            <a:endParaRPr lang="de-AT" sz="1800" dirty="0"/>
          </a:p>
          <a:p>
            <a:r>
              <a:rPr lang="de-AT" sz="1800" dirty="0" smtClean="0"/>
              <a:t>Mobile Anwendungen </a:t>
            </a:r>
            <a:r>
              <a:rPr lang="de-AT" sz="1800" dirty="0"/>
              <a:t>müssen die Erklärung zur Barrierefreiheit auf der </a:t>
            </a:r>
            <a:r>
              <a:rPr lang="de-AT" sz="1800" b="1" dirty="0"/>
              <a:t>Website des Rechtsträgers </a:t>
            </a:r>
            <a:r>
              <a:rPr lang="de-AT" sz="1800" dirty="0"/>
              <a:t>oder </a:t>
            </a:r>
            <a:r>
              <a:rPr lang="de-AT" sz="1800" dirty="0" smtClean="0"/>
              <a:t>mit anderen </a:t>
            </a:r>
            <a:r>
              <a:rPr lang="de-AT" sz="1800" dirty="0"/>
              <a:t>Informationen </a:t>
            </a:r>
            <a:r>
              <a:rPr lang="de-AT" sz="1800" b="1" dirty="0"/>
              <a:t>beim Herunterladen</a:t>
            </a:r>
            <a:r>
              <a:rPr lang="de-AT" sz="1800" dirty="0"/>
              <a:t> der Anwendung zur Verfügung stellen</a:t>
            </a:r>
          </a:p>
          <a:p>
            <a:r>
              <a:rPr lang="de-AT" sz="1800" dirty="0" smtClean="0"/>
              <a:t>Basis </a:t>
            </a:r>
            <a:r>
              <a:rPr lang="de-AT" sz="1800" dirty="0"/>
              <a:t>der Erstellung ist eine </a:t>
            </a:r>
            <a:r>
              <a:rPr lang="de-AT" sz="1800" b="1" dirty="0"/>
              <a:t>Selbstbewertung oder Fremdbewertung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054975" y="4652963"/>
            <a:ext cx="1089025" cy="495300"/>
          </a:xfrm>
        </p:spPr>
        <p:txBody>
          <a:bodyPr/>
          <a:lstStyle/>
          <a:p>
            <a:fld id="{126E8DAC-1B4E-6E4B-A4A1-AE46FB537055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04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muss die Barrierefreiheitserklärung enthalten?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611189" y="1311274"/>
            <a:ext cx="7921624" cy="3467989"/>
          </a:xfrm>
        </p:spPr>
        <p:txBody>
          <a:bodyPr/>
          <a:lstStyle/>
          <a:p>
            <a:r>
              <a:rPr lang="de-DE" sz="1800" dirty="0" smtClean="0"/>
              <a:t>Einleitung</a:t>
            </a:r>
            <a:endParaRPr lang="de-AT" sz="1800" dirty="0" smtClean="0"/>
          </a:p>
          <a:p>
            <a:r>
              <a:rPr lang="de-AT" sz="1800" dirty="0" smtClean="0"/>
              <a:t>Stand </a:t>
            </a:r>
            <a:r>
              <a:rPr lang="de-AT" sz="1800" dirty="0"/>
              <a:t>der </a:t>
            </a:r>
            <a:r>
              <a:rPr lang="de-AT" sz="1800" dirty="0" smtClean="0"/>
              <a:t>Vereinbarkeit (vollständig, teilweise, nicht) </a:t>
            </a:r>
            <a:r>
              <a:rPr lang="de-AT" sz="1800" dirty="0"/>
              <a:t>mit den Anforderungen</a:t>
            </a:r>
          </a:p>
          <a:p>
            <a:r>
              <a:rPr lang="de-AT" sz="1800" dirty="0" smtClean="0"/>
              <a:t>Auflistung nicht barrierefreier </a:t>
            </a:r>
            <a:r>
              <a:rPr lang="de-AT" sz="1800" dirty="0"/>
              <a:t>Inhalte</a:t>
            </a:r>
          </a:p>
          <a:p>
            <a:r>
              <a:rPr lang="de-AT" sz="1800" dirty="0" smtClean="0"/>
              <a:t>Hinweise zur Erstellung </a:t>
            </a:r>
            <a:r>
              <a:rPr lang="de-AT" sz="1800" dirty="0"/>
              <a:t>dieser Erklärung zur </a:t>
            </a:r>
            <a:r>
              <a:rPr lang="de-AT" sz="1800" dirty="0" smtClean="0"/>
              <a:t>Barrierefreiheit (Datum, Methode)</a:t>
            </a:r>
            <a:endParaRPr lang="de-AT" sz="1800" dirty="0"/>
          </a:p>
          <a:p>
            <a:r>
              <a:rPr lang="de-AT" sz="1800" dirty="0" smtClean="0"/>
              <a:t>Feedback-Mechanismus</a:t>
            </a:r>
            <a:endParaRPr lang="de-AT" sz="1800" dirty="0"/>
          </a:p>
          <a:p>
            <a:r>
              <a:rPr lang="de-AT" sz="1800" dirty="0" smtClean="0"/>
              <a:t>Durchsetzungsverfahren</a:t>
            </a:r>
            <a:endParaRPr lang="de-AT" sz="1800" dirty="0"/>
          </a:p>
          <a:p>
            <a:pPr>
              <a:spcBef>
                <a:spcPts val="4800"/>
              </a:spcBef>
            </a:pPr>
            <a:r>
              <a:rPr lang="de-DE" sz="1800" dirty="0" smtClean="0">
                <a:hlinkClick r:id="rId2"/>
              </a:rPr>
              <a:t>Informationen zur Barrierefreiheitserklärung auf der FFG-Website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054975" y="4652963"/>
            <a:ext cx="1089025" cy="495300"/>
          </a:xfrm>
        </p:spPr>
        <p:txBody>
          <a:bodyPr/>
          <a:lstStyle/>
          <a:p>
            <a:fld id="{126E8DAC-1B4E-6E4B-A4A1-AE46FB537055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762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FFG_Farbpalette_NEU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32E"/>
      </a:accent1>
      <a:accent2>
        <a:srgbClr val="458CC3"/>
      </a:accent2>
      <a:accent3>
        <a:srgbClr val="3BA88E"/>
      </a:accent3>
      <a:accent4>
        <a:srgbClr val="A1819B"/>
      </a:accent4>
      <a:accent5>
        <a:srgbClr val="F28B4E"/>
      </a:accent5>
      <a:accent6>
        <a:srgbClr val="F7D355"/>
      </a:accent6>
      <a:hlink>
        <a:srgbClr val="E3032E"/>
      </a:hlink>
      <a:folHlink>
        <a:srgbClr val="000000"/>
      </a:folHlink>
    </a:clrScheme>
    <a:fontScheme name="FF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VorlageV04_dt" id="{ED1ED733-E6FD-4097-8F8D-3C7773DB7FA3}" vid="{9DB048B0-3339-44A4-A1A5-6B9E61A3DE9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PPT_DE_Vorlage_v10072018_barrierefrei</Template>
  <TotalTime>0</TotalTime>
  <Words>635</Words>
  <Application>Microsoft Office PowerPoint</Application>
  <PresentationFormat>Bildschirmpräsentation (16:9)</PresentationFormat>
  <Paragraphs>99</Paragraphs>
  <Slides>17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</vt:lpstr>
      <vt:lpstr>Das Web-Zugänglichkeits-gesetz und Die neue Monitoring- und Beschwerdestelle der FFG</vt:lpstr>
      <vt:lpstr>Ausgangslage – Timeline</vt:lpstr>
      <vt:lpstr>Aufgaben der FFG</vt:lpstr>
      <vt:lpstr>Was müssen die Websites und mobilen Anwendungen der öffentlichen Stellen erfüllen?</vt:lpstr>
      <vt:lpstr>ab wann müssen Websites und mobile Anwendungen laut Richtlinie barrierefrei sein? </vt:lpstr>
      <vt:lpstr>welche Websites und Mobile Anwendungen unterliegen in Österreich der Richtlinie?</vt:lpstr>
      <vt:lpstr>Die Barrierefreiheitserklärung</vt:lpstr>
      <vt:lpstr>Die Barrierefreiheitserklärung – Übersicht</vt:lpstr>
      <vt:lpstr>Was muss die Barrierefreiheitserklärung enthalten?</vt:lpstr>
      <vt:lpstr>Feedback-mechanismus und Durchsetzungsverfahren</vt:lpstr>
      <vt:lpstr>Feedback-Mechanismus</vt:lpstr>
      <vt:lpstr>durchsetzungsverfahren</vt:lpstr>
      <vt:lpstr>Beschwerden: Es handelt sich um eine …</vt:lpstr>
      <vt:lpstr>Schulungen</vt:lpstr>
      <vt:lpstr>Verwaltungsakademie des Bundes</vt:lpstr>
      <vt:lpstr>Kontakt</vt:lpstr>
      <vt:lpstr>AbschlussFolie</vt:lpstr>
    </vt:vector>
  </TitlesOfParts>
  <Company>FFG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Web-Zugänglichkeits-Gesetz und die neue Monitoring- und Beschwerdestelle der FFG</dc:title>
  <dc:creator>victoria.purns@ffg.at</dc:creator>
  <cp:lastModifiedBy>Mira Nausner</cp:lastModifiedBy>
  <cp:revision>117</cp:revision>
  <dcterms:created xsi:type="dcterms:W3CDTF">2019-10-08T11:30:38Z</dcterms:created>
  <dcterms:modified xsi:type="dcterms:W3CDTF">2019-11-11T10:00:51Z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rache">
    <vt:lpwstr>Deutsch</vt:lpwstr>
  </property>
</Properties>
</file>